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60" r:id="rId6"/>
    <p:sldId id="323" r:id="rId7"/>
    <p:sldId id="324" r:id="rId8"/>
    <p:sldId id="325" r:id="rId9"/>
    <p:sldId id="326" r:id="rId10"/>
    <p:sldId id="327" r:id="rId11"/>
    <p:sldId id="329" r:id="rId12"/>
    <p:sldId id="328" r:id="rId13"/>
    <p:sldId id="330" r:id="rId14"/>
    <p:sldId id="331" r:id="rId15"/>
    <p:sldId id="332" r:id="rId16"/>
    <p:sldId id="333" r:id="rId17"/>
    <p:sldId id="335" r:id="rId18"/>
    <p:sldId id="334" r:id="rId19"/>
    <p:sldId id="336" r:id="rId20"/>
    <p:sldId id="337" r:id="rId21"/>
    <p:sldId id="322" r:id="rId22"/>
    <p:sldId id="319" r:id="rId23"/>
    <p:sldId id="321" r:id="rId24"/>
    <p:sldId id="320" r:id="rId25"/>
    <p:sldId id="309" r:id="rId26"/>
    <p:sldId id="3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3"/>
    <a:srgbClr val="009688"/>
    <a:srgbClr val="FFDDFF"/>
    <a:srgbClr val="0000FF"/>
    <a:srgbClr val="56C3EB"/>
    <a:srgbClr val="B7F5E3"/>
    <a:srgbClr val="E8CE5E"/>
    <a:srgbClr val="F2C2B8"/>
    <a:srgbClr val="FBECE9"/>
    <a:srgbClr val="7BE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EA06D-409D-4EF8-A34A-E5339AC32C4C}" v="99" dt="2023-10-08T05:06:51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NEW-BUSH Tiela [Southern River College]" userId="bf386e6b-4d7d-43de-b407-a69201ec0eea" providerId="ADAL" clId="{12BEA06D-409D-4EF8-A34A-E5339AC32C4C}"/>
    <pc:docChg chg="undo redo custSel addSld modSld sldOrd">
      <pc:chgData name="AGNEW-BUSH Tiela [Southern River College]" userId="bf386e6b-4d7d-43de-b407-a69201ec0eea" providerId="ADAL" clId="{12BEA06D-409D-4EF8-A34A-E5339AC32C4C}" dt="2023-10-08T05:06:51.239" v="5100"/>
      <pc:docMkLst>
        <pc:docMk/>
      </pc:docMkLst>
      <pc:sldChg chg="addSp delSp modSp mod modShow">
        <pc:chgData name="AGNEW-BUSH Tiela [Southern River College]" userId="bf386e6b-4d7d-43de-b407-a69201ec0eea" providerId="ADAL" clId="{12BEA06D-409D-4EF8-A34A-E5339AC32C4C}" dt="2023-10-08T04:12:46.055" v="5097" actId="20577"/>
        <pc:sldMkLst>
          <pc:docMk/>
          <pc:sldMk cId="2046951398" sldId="256"/>
        </pc:sldMkLst>
        <pc:spChg chg="mod">
          <ac:chgData name="AGNEW-BUSH Tiela [Southern River College]" userId="bf386e6b-4d7d-43de-b407-a69201ec0eea" providerId="ADAL" clId="{12BEA06D-409D-4EF8-A34A-E5339AC32C4C}" dt="2023-09-21T06:28:52.226" v="16" actId="20577"/>
          <ac:spMkLst>
            <pc:docMk/>
            <pc:sldMk cId="2046951398" sldId="256"/>
            <ac:spMk id="14" creationId="{7774D16F-62BB-45E9-AE29-DF0A086A7B2E}"/>
          </ac:spMkLst>
        </pc:spChg>
        <pc:spChg chg="mod">
          <ac:chgData name="AGNEW-BUSH Tiela [Southern River College]" userId="bf386e6b-4d7d-43de-b407-a69201ec0eea" providerId="ADAL" clId="{12BEA06D-409D-4EF8-A34A-E5339AC32C4C}" dt="2023-10-08T04:12:46.055" v="5097" actId="20577"/>
          <ac:spMkLst>
            <pc:docMk/>
            <pc:sldMk cId="2046951398" sldId="256"/>
            <ac:spMk id="34" creationId="{6861346B-BCC8-45FD-B3A7-F509E09CDA15}"/>
          </ac:spMkLst>
        </pc:spChg>
        <pc:spChg chg="mod">
          <ac:chgData name="AGNEW-BUSH Tiela [Southern River College]" userId="bf386e6b-4d7d-43de-b407-a69201ec0eea" providerId="ADAL" clId="{12BEA06D-409D-4EF8-A34A-E5339AC32C4C}" dt="2023-09-22T04:53:08.278" v="271" actId="20577"/>
          <ac:spMkLst>
            <pc:docMk/>
            <pc:sldMk cId="2046951398" sldId="256"/>
            <ac:spMk id="37" creationId="{DA50E9EB-9027-4AA8-9384-10C1637661B9}"/>
          </ac:spMkLst>
        </pc:spChg>
        <pc:spChg chg="mod">
          <ac:chgData name="AGNEW-BUSH Tiela [Southern River College]" userId="bf386e6b-4d7d-43de-b407-a69201ec0eea" providerId="ADAL" clId="{12BEA06D-409D-4EF8-A34A-E5339AC32C4C}" dt="2023-09-21T06:29:04.989" v="43" actId="20577"/>
          <ac:spMkLst>
            <pc:docMk/>
            <pc:sldMk cId="2046951398" sldId="256"/>
            <ac:spMk id="46" creationId="{EC10451A-2B7A-4833-8536-3BF69E9486BF}"/>
          </ac:spMkLst>
        </pc:spChg>
        <pc:spChg chg="mod">
          <ac:chgData name="AGNEW-BUSH Tiela [Southern River College]" userId="bf386e6b-4d7d-43de-b407-a69201ec0eea" providerId="ADAL" clId="{12BEA06D-409D-4EF8-A34A-E5339AC32C4C}" dt="2023-09-22T04:52:51.937" v="204" actId="20577"/>
          <ac:spMkLst>
            <pc:docMk/>
            <pc:sldMk cId="2046951398" sldId="256"/>
            <ac:spMk id="51" creationId="{C33993AD-FC13-41EA-8216-07D8F485902A}"/>
          </ac:spMkLst>
        </pc:spChg>
        <pc:grpChg chg="mod">
          <ac:chgData name="AGNEW-BUSH Tiela [Southern River College]" userId="bf386e6b-4d7d-43de-b407-a69201ec0eea" providerId="ADAL" clId="{12BEA06D-409D-4EF8-A34A-E5339AC32C4C}" dt="2023-10-06T05:22:41.190" v="5024" actId="1076"/>
          <ac:grpSpMkLst>
            <pc:docMk/>
            <pc:sldMk cId="2046951398" sldId="256"/>
            <ac:grpSpMk id="30" creationId="{EEE26EC4-8E12-459A-8F05-2006FA810225}"/>
          </ac:grpSpMkLst>
        </pc:grpChg>
        <pc:picChg chg="del">
          <ac:chgData name="AGNEW-BUSH Tiela [Southern River College]" userId="bf386e6b-4d7d-43de-b407-a69201ec0eea" providerId="ADAL" clId="{12BEA06D-409D-4EF8-A34A-E5339AC32C4C}" dt="2023-09-21T06:28:18.877" v="6" actId="478"/>
          <ac:picMkLst>
            <pc:docMk/>
            <pc:sldMk cId="2046951398" sldId="256"/>
            <ac:picMk id="8" creationId="{07C8CF1E-1E03-4B55-92C6-24FA7BC3F654}"/>
          </ac:picMkLst>
        </pc:picChg>
        <pc:picChg chg="del">
          <ac:chgData name="AGNEW-BUSH Tiela [Southern River College]" userId="bf386e6b-4d7d-43de-b407-a69201ec0eea" providerId="ADAL" clId="{12BEA06D-409D-4EF8-A34A-E5339AC32C4C}" dt="2023-09-21T06:28:20.080" v="7" actId="478"/>
          <ac:picMkLst>
            <pc:docMk/>
            <pc:sldMk cId="2046951398" sldId="256"/>
            <ac:picMk id="10" creationId="{8075C84A-4EEC-4B1E-9788-F4C49866D71D}"/>
          </ac:picMkLst>
        </pc:picChg>
        <pc:picChg chg="mod">
          <ac:chgData name="AGNEW-BUSH Tiela [Southern River College]" userId="bf386e6b-4d7d-43de-b407-a69201ec0eea" providerId="ADAL" clId="{12BEA06D-409D-4EF8-A34A-E5339AC32C4C}" dt="2023-09-21T06:28:14.775" v="4" actId="14100"/>
          <ac:picMkLst>
            <pc:docMk/>
            <pc:sldMk cId="2046951398" sldId="256"/>
            <ac:picMk id="12" creationId="{3228746E-C596-4734-8C14-42BF698D2AED}"/>
          </ac:picMkLst>
        </pc:picChg>
        <pc:picChg chg="del">
          <ac:chgData name="AGNEW-BUSH Tiela [Southern River College]" userId="bf386e6b-4d7d-43de-b407-a69201ec0eea" providerId="ADAL" clId="{12BEA06D-409D-4EF8-A34A-E5339AC32C4C}" dt="2023-09-21T06:28:05.071" v="2" actId="478"/>
          <ac:picMkLst>
            <pc:docMk/>
            <pc:sldMk cId="2046951398" sldId="256"/>
            <ac:picMk id="13" creationId="{5A2FCF98-2F1A-4F10-A0AC-F975464183AB}"/>
          </ac:picMkLst>
        </pc:picChg>
        <pc:picChg chg="del">
          <ac:chgData name="AGNEW-BUSH Tiela [Southern River College]" userId="bf386e6b-4d7d-43de-b407-a69201ec0eea" providerId="ADAL" clId="{12BEA06D-409D-4EF8-A34A-E5339AC32C4C}" dt="2023-09-21T06:28:17.491" v="5" actId="478"/>
          <ac:picMkLst>
            <pc:docMk/>
            <pc:sldMk cId="2046951398" sldId="256"/>
            <ac:picMk id="18" creationId="{DA7B3388-B857-4594-93DF-8424C0E429D6}"/>
          </ac:picMkLst>
        </pc:picChg>
        <pc:picChg chg="mod">
          <ac:chgData name="AGNEW-BUSH Tiela [Southern River College]" userId="bf386e6b-4d7d-43de-b407-a69201ec0eea" providerId="ADAL" clId="{12BEA06D-409D-4EF8-A34A-E5339AC32C4C}" dt="2023-09-21T06:28:02.742" v="1" actId="1076"/>
          <ac:picMkLst>
            <pc:docMk/>
            <pc:sldMk cId="2046951398" sldId="256"/>
            <ac:picMk id="32" creationId="{2E615A08-A191-4542-A986-21BEA5B61713}"/>
          </ac:picMkLst>
        </pc:picChg>
        <pc:picChg chg="add mod ord">
          <ac:chgData name="AGNEW-BUSH Tiela [Southern River College]" userId="bf386e6b-4d7d-43de-b407-a69201ec0eea" providerId="ADAL" clId="{12BEA06D-409D-4EF8-A34A-E5339AC32C4C}" dt="2023-09-22T04:53:30.547" v="273" actId="171"/>
          <ac:picMkLst>
            <pc:docMk/>
            <pc:sldMk cId="2046951398" sldId="256"/>
            <ac:picMk id="38" creationId="{3CE76A40-F384-4360-BF6F-7A3FC06683A6}"/>
          </ac:picMkLst>
        </pc:picChg>
      </pc:sldChg>
      <pc:sldChg chg="addSp delSp modSp mod modShow">
        <pc:chgData name="AGNEW-BUSH Tiela [Southern River College]" userId="bf386e6b-4d7d-43de-b407-a69201ec0eea" providerId="ADAL" clId="{12BEA06D-409D-4EF8-A34A-E5339AC32C4C}" dt="2023-10-06T04:20:37.330" v="1727" actId="729"/>
        <pc:sldMkLst>
          <pc:docMk/>
          <pc:sldMk cId="2923003642" sldId="260"/>
        </pc:sldMkLst>
        <pc:spChg chg="mod">
          <ac:chgData name="AGNEW-BUSH Tiela [Southern River College]" userId="bf386e6b-4d7d-43de-b407-a69201ec0eea" providerId="ADAL" clId="{12BEA06D-409D-4EF8-A34A-E5339AC32C4C}" dt="2023-09-22T04:56:02.275" v="309" actId="20577"/>
          <ac:spMkLst>
            <pc:docMk/>
            <pc:sldMk cId="2923003642" sldId="260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09-22T04:58:09.445" v="590" actId="20577"/>
          <ac:spMkLst>
            <pc:docMk/>
            <pc:sldMk cId="2923003642" sldId="260"/>
            <ac:spMk id="4" creationId="{97B0A339-7F53-4C25-943E-084CE6E1798F}"/>
          </ac:spMkLst>
        </pc:spChg>
        <pc:spChg chg="del">
          <ac:chgData name="AGNEW-BUSH Tiela [Southern River College]" userId="bf386e6b-4d7d-43de-b407-a69201ec0eea" providerId="ADAL" clId="{12BEA06D-409D-4EF8-A34A-E5339AC32C4C}" dt="2023-09-22T04:59:24.559" v="593" actId="478"/>
          <ac:spMkLst>
            <pc:docMk/>
            <pc:sldMk cId="2923003642" sldId="260"/>
            <ac:spMk id="5" creationId="{508A41E1-72A1-4BFB-9669-2C585674123D}"/>
          </ac:spMkLst>
        </pc:spChg>
        <pc:spChg chg="del">
          <ac:chgData name="AGNEW-BUSH Tiela [Southern River College]" userId="bf386e6b-4d7d-43de-b407-a69201ec0eea" providerId="ADAL" clId="{12BEA06D-409D-4EF8-A34A-E5339AC32C4C}" dt="2023-09-22T04:56:05.955" v="310" actId="478"/>
          <ac:spMkLst>
            <pc:docMk/>
            <pc:sldMk cId="2923003642" sldId="260"/>
            <ac:spMk id="8" creationId="{3D43E375-9563-471C-958E-F2C44128E113}"/>
          </ac:spMkLst>
        </pc:spChg>
        <pc:spChg chg="mod">
          <ac:chgData name="AGNEW-BUSH Tiela [Southern River College]" userId="bf386e6b-4d7d-43de-b407-a69201ec0eea" providerId="ADAL" clId="{12BEA06D-409D-4EF8-A34A-E5339AC32C4C}" dt="2023-09-22T04:58:22.311" v="592" actId="14100"/>
          <ac:spMkLst>
            <pc:docMk/>
            <pc:sldMk cId="2923003642" sldId="260"/>
            <ac:spMk id="9" creationId="{930EC7E6-998A-4C04-9699-270DD24AC278}"/>
          </ac:spMkLst>
        </pc:spChg>
        <pc:spChg chg="mod">
          <ac:chgData name="AGNEW-BUSH Tiela [Southern River College]" userId="bf386e6b-4d7d-43de-b407-a69201ec0eea" providerId="ADAL" clId="{12BEA06D-409D-4EF8-A34A-E5339AC32C4C}" dt="2023-09-22T04:55:06.985" v="301" actId="20577"/>
          <ac:spMkLst>
            <pc:docMk/>
            <pc:sldMk cId="2923003642" sldId="260"/>
            <ac:spMk id="15" creationId="{5666BD3C-540F-4385-A489-B83CC899B34A}"/>
          </ac:spMkLst>
        </pc:spChg>
        <pc:grpChg chg="mod">
          <ac:chgData name="AGNEW-BUSH Tiela [Southern River College]" userId="bf386e6b-4d7d-43de-b407-a69201ec0eea" providerId="ADAL" clId="{12BEA06D-409D-4EF8-A34A-E5339AC32C4C}" dt="2023-09-22T04:53:39.139" v="274" actId="1076"/>
          <ac:grpSpMkLst>
            <pc:docMk/>
            <pc:sldMk cId="2923003642" sldId="260"/>
            <ac:grpSpMk id="2" creationId="{5D2229AB-1949-4F32-BFA5-07FB5B17E7F3}"/>
          </ac:grpSpMkLst>
        </pc:grpChg>
        <pc:picChg chg="add mod">
          <ac:chgData name="AGNEW-BUSH Tiela [Southern River College]" userId="bf386e6b-4d7d-43de-b407-a69201ec0eea" providerId="ADAL" clId="{12BEA06D-409D-4EF8-A34A-E5339AC32C4C}" dt="2023-09-22T05:00:10.599" v="596" actId="1076"/>
          <ac:picMkLst>
            <pc:docMk/>
            <pc:sldMk cId="2923003642" sldId="260"/>
            <ac:picMk id="1026" creationId="{59601CEA-58B7-4381-9AA9-A91C6A922B9E}"/>
          </ac:picMkLst>
        </pc:picChg>
      </pc:sldChg>
      <pc:sldChg chg="mod modShow">
        <pc:chgData name="AGNEW-BUSH Tiela [Southern River College]" userId="bf386e6b-4d7d-43de-b407-a69201ec0eea" providerId="ADAL" clId="{12BEA06D-409D-4EF8-A34A-E5339AC32C4C}" dt="2023-10-06T04:20:28.359" v="1726" actId="729"/>
        <pc:sldMkLst>
          <pc:docMk/>
          <pc:sldMk cId="1759345974" sldId="309"/>
        </pc:sldMkLst>
      </pc:sldChg>
      <pc:sldChg chg="mod modShow">
        <pc:chgData name="AGNEW-BUSH Tiela [Southern River College]" userId="bf386e6b-4d7d-43de-b407-a69201ec0eea" providerId="ADAL" clId="{12BEA06D-409D-4EF8-A34A-E5339AC32C4C}" dt="2023-10-06T04:20:28.359" v="1726" actId="729"/>
        <pc:sldMkLst>
          <pc:docMk/>
          <pc:sldMk cId="793631031" sldId="319"/>
        </pc:sldMkLst>
      </pc:sldChg>
      <pc:sldChg chg="mod modShow">
        <pc:chgData name="AGNEW-BUSH Tiela [Southern River College]" userId="bf386e6b-4d7d-43de-b407-a69201ec0eea" providerId="ADAL" clId="{12BEA06D-409D-4EF8-A34A-E5339AC32C4C}" dt="2023-10-06T04:20:28.359" v="1726" actId="729"/>
        <pc:sldMkLst>
          <pc:docMk/>
          <pc:sldMk cId="3258719006" sldId="320"/>
        </pc:sldMkLst>
      </pc:sldChg>
      <pc:sldChg chg="mod modShow">
        <pc:chgData name="AGNEW-BUSH Tiela [Southern River College]" userId="bf386e6b-4d7d-43de-b407-a69201ec0eea" providerId="ADAL" clId="{12BEA06D-409D-4EF8-A34A-E5339AC32C4C}" dt="2023-10-06T04:20:28.359" v="1726" actId="729"/>
        <pc:sldMkLst>
          <pc:docMk/>
          <pc:sldMk cId="686779103" sldId="321"/>
        </pc:sldMkLst>
      </pc:sldChg>
      <pc:sldChg chg="addSp delSp modSp mod modAnim modShow">
        <pc:chgData name="AGNEW-BUSH Tiela [Southern River College]" userId="bf386e6b-4d7d-43de-b407-a69201ec0eea" providerId="ADAL" clId="{12BEA06D-409D-4EF8-A34A-E5339AC32C4C}" dt="2023-10-08T05:06:51.239" v="5100"/>
        <pc:sldMkLst>
          <pc:docMk/>
          <pc:sldMk cId="1685997496" sldId="322"/>
        </pc:sldMkLst>
        <pc:spChg chg="add mod">
          <ac:chgData name="AGNEW-BUSH Tiela [Southern River College]" userId="bf386e6b-4d7d-43de-b407-a69201ec0eea" providerId="ADAL" clId="{12BEA06D-409D-4EF8-A34A-E5339AC32C4C}" dt="2023-10-06T05:21:36.111" v="5019" actId="20577"/>
          <ac:spMkLst>
            <pc:docMk/>
            <pc:sldMk cId="1685997496" sldId="322"/>
            <ac:spMk id="19" creationId="{BD047A35-5FFA-4686-9B7D-2CECAF60F354}"/>
          </ac:spMkLst>
        </pc:spChg>
        <pc:spChg chg="del">
          <ac:chgData name="AGNEW-BUSH Tiela [Southern River College]" userId="bf386e6b-4d7d-43de-b407-a69201ec0eea" providerId="ADAL" clId="{12BEA06D-409D-4EF8-A34A-E5339AC32C4C}" dt="2023-10-06T05:21:26.869" v="5013" actId="478"/>
          <ac:spMkLst>
            <pc:docMk/>
            <pc:sldMk cId="1685997496" sldId="322"/>
            <ac:spMk id="51" creationId="{C33993AD-FC13-41EA-8216-07D8F485902A}"/>
          </ac:spMkLst>
        </pc:spChg>
        <pc:grpChg chg="add del mod">
          <ac:chgData name="AGNEW-BUSH Tiela [Southern River College]" userId="bf386e6b-4d7d-43de-b407-a69201ec0eea" providerId="ADAL" clId="{12BEA06D-409D-4EF8-A34A-E5339AC32C4C}" dt="2023-10-08T05:06:50.907" v="5099" actId="478"/>
          <ac:grpSpMkLst>
            <pc:docMk/>
            <pc:sldMk cId="1685997496" sldId="322"/>
            <ac:grpSpMk id="2" creationId="{FA0864B6-879F-460D-B411-DA9393D2FDB6}"/>
          </ac:grpSpMkLst>
        </pc:grpChg>
        <pc:grpChg chg="mod">
          <ac:chgData name="AGNEW-BUSH Tiela [Southern River College]" userId="bf386e6b-4d7d-43de-b407-a69201ec0eea" providerId="ADAL" clId="{12BEA06D-409D-4EF8-A34A-E5339AC32C4C}" dt="2023-10-06T05:21:30.739" v="5016" actId="1076"/>
          <ac:grpSpMkLst>
            <pc:docMk/>
            <pc:sldMk cId="1685997496" sldId="322"/>
            <ac:grpSpMk id="47" creationId="{30768D24-1492-42D3-9E07-E3E9354B3724}"/>
          </ac:grpSpMkLst>
        </pc:grpChg>
        <pc:grpChg chg="del">
          <ac:chgData name="AGNEW-BUSH Tiela [Southern River College]" userId="bf386e6b-4d7d-43de-b407-a69201ec0eea" providerId="ADAL" clId="{12BEA06D-409D-4EF8-A34A-E5339AC32C4C}" dt="2023-10-06T05:21:26.869" v="5013" actId="478"/>
          <ac:grpSpMkLst>
            <pc:docMk/>
            <pc:sldMk cId="1685997496" sldId="322"/>
            <ac:grpSpMk id="48" creationId="{32F65A3D-4DC1-468F-8216-746E2F97F022}"/>
          </ac:grpSpMkLst>
        </pc:grpChg>
        <pc:picChg chg="add mod">
          <ac:chgData name="AGNEW-BUSH Tiela [Southern River College]" userId="bf386e6b-4d7d-43de-b407-a69201ec0eea" providerId="ADAL" clId="{12BEA06D-409D-4EF8-A34A-E5339AC32C4C}" dt="2023-10-08T05:06:43.087" v="5098" actId="164"/>
          <ac:picMkLst>
            <pc:docMk/>
            <pc:sldMk cId="1685997496" sldId="322"/>
            <ac:picMk id="3" creationId="{0765FE5B-5A2F-41DA-94C2-1D3E2881815B}"/>
          </ac:picMkLst>
        </pc:picChg>
        <pc:picChg chg="del">
          <ac:chgData name="AGNEW-BUSH Tiela [Southern River College]" userId="bf386e6b-4d7d-43de-b407-a69201ec0eea" providerId="ADAL" clId="{12BEA06D-409D-4EF8-A34A-E5339AC32C4C}" dt="2023-10-06T05:31:32.282" v="5034" actId="478"/>
          <ac:picMkLst>
            <pc:docMk/>
            <pc:sldMk cId="1685997496" sldId="322"/>
            <ac:picMk id="13" creationId="{5A2FCF98-2F1A-4F10-A0AC-F975464183AB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5:21:49.153" v="5023" actId="1076"/>
          <ac:picMkLst>
            <pc:docMk/>
            <pc:sldMk cId="1685997496" sldId="322"/>
            <ac:picMk id="20" creationId="{98C7C2AF-CDE3-4B8E-B591-2570A19EA348}"/>
          </ac:picMkLst>
        </pc:picChg>
        <pc:picChg chg="add mod">
          <ac:chgData name="AGNEW-BUSH Tiela [Southern River College]" userId="bf386e6b-4d7d-43de-b407-a69201ec0eea" providerId="ADAL" clId="{12BEA06D-409D-4EF8-A34A-E5339AC32C4C}" dt="2023-10-08T05:06:43.087" v="5098" actId="164"/>
          <ac:picMkLst>
            <pc:docMk/>
            <pc:sldMk cId="1685997496" sldId="322"/>
            <ac:picMk id="21" creationId="{10AC5A3F-35FF-4AF0-AA54-3175CC02BEB6}"/>
          </ac:picMkLst>
        </pc:picChg>
        <pc:picChg chg="add mod">
          <ac:chgData name="AGNEW-BUSH Tiela [Southern River College]" userId="bf386e6b-4d7d-43de-b407-a69201ec0eea" providerId="ADAL" clId="{12BEA06D-409D-4EF8-A34A-E5339AC32C4C}" dt="2023-10-08T05:06:51.239" v="5100"/>
          <ac:picMkLst>
            <pc:docMk/>
            <pc:sldMk cId="1685997496" sldId="322"/>
            <ac:picMk id="22" creationId="{BEEFE01F-D589-4AD9-BAAE-0B2D6581AB52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5:31:40.033" v="5040" actId="1076"/>
          <ac:picMkLst>
            <pc:docMk/>
            <pc:sldMk cId="1685997496" sldId="322"/>
            <ac:picMk id="24" creationId="{437E3C60-9053-4E19-B11F-7619E1FD36EF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31:42.240" v="5041" actId="1076"/>
          <ac:picMkLst>
            <pc:docMk/>
            <pc:sldMk cId="1685997496" sldId="322"/>
            <ac:picMk id="32" creationId="{2E615A08-A191-4542-A986-21BEA5B61713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21:40.705" v="5020" actId="1076"/>
          <ac:picMkLst>
            <pc:docMk/>
            <pc:sldMk cId="1685997496" sldId="322"/>
            <ac:picMk id="38" creationId="{0B8278FA-8594-4A0C-9B26-6885C7767E40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21:42.654" v="5021" actId="1076"/>
          <ac:picMkLst>
            <pc:docMk/>
            <pc:sldMk cId="1685997496" sldId="322"/>
            <ac:picMk id="39" creationId="{5B6F9DD3-966D-4E2C-BD26-3651E05FC360}"/>
          </ac:picMkLst>
        </pc:picChg>
      </pc:sldChg>
      <pc:sldChg chg="addSp delSp modSp add mod modShow">
        <pc:chgData name="AGNEW-BUSH Tiela [Southern River College]" userId="bf386e6b-4d7d-43de-b407-a69201ec0eea" providerId="ADAL" clId="{12BEA06D-409D-4EF8-A34A-E5339AC32C4C}" dt="2023-10-06T04:20:37.330" v="1727" actId="729"/>
        <pc:sldMkLst>
          <pc:docMk/>
          <pc:sldMk cId="569840528" sldId="323"/>
        </pc:sldMkLst>
        <pc:spChg chg="mod">
          <ac:chgData name="AGNEW-BUSH Tiela [Southern River College]" userId="bf386e6b-4d7d-43de-b407-a69201ec0eea" providerId="ADAL" clId="{12BEA06D-409D-4EF8-A34A-E5339AC32C4C}" dt="2023-09-22T05:00:39.558" v="606" actId="20577"/>
          <ac:spMkLst>
            <pc:docMk/>
            <pc:sldMk cId="569840528" sldId="323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09-22T05:04:08.660" v="933" actId="20577"/>
          <ac:spMkLst>
            <pc:docMk/>
            <pc:sldMk cId="569840528" sldId="323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09-22T05:04:21.033" v="935" actId="14100"/>
          <ac:spMkLst>
            <pc:docMk/>
            <pc:sldMk cId="569840528" sldId="323"/>
            <ac:spMk id="9" creationId="{930EC7E6-998A-4C04-9699-270DD24AC278}"/>
          </ac:spMkLst>
        </pc:spChg>
        <pc:picChg chg="del">
          <ac:chgData name="AGNEW-BUSH Tiela [Southern River College]" userId="bf386e6b-4d7d-43de-b407-a69201ec0eea" providerId="ADAL" clId="{12BEA06D-409D-4EF8-A34A-E5339AC32C4C}" dt="2023-09-22T05:01:14.409" v="607" actId="478"/>
          <ac:picMkLst>
            <pc:docMk/>
            <pc:sldMk cId="569840528" sldId="323"/>
            <ac:picMk id="1026" creationId="{59601CEA-58B7-4381-9AA9-A91C6A922B9E}"/>
          </ac:picMkLst>
        </pc:picChg>
        <pc:picChg chg="add mod">
          <ac:chgData name="AGNEW-BUSH Tiela [Southern River College]" userId="bf386e6b-4d7d-43de-b407-a69201ec0eea" providerId="ADAL" clId="{12BEA06D-409D-4EF8-A34A-E5339AC32C4C}" dt="2023-09-22T05:01:35.370" v="613" actId="1076"/>
          <ac:picMkLst>
            <pc:docMk/>
            <pc:sldMk cId="569840528" sldId="323"/>
            <ac:picMk id="2050" creationId="{3DA6192C-A907-419D-BD53-94EE4DEB6E47}"/>
          </ac:picMkLst>
        </pc:picChg>
      </pc:sldChg>
      <pc:sldChg chg="addSp delSp modSp add mod modShow">
        <pc:chgData name="AGNEW-BUSH Tiela [Southern River College]" userId="bf386e6b-4d7d-43de-b407-a69201ec0eea" providerId="ADAL" clId="{12BEA06D-409D-4EF8-A34A-E5339AC32C4C}" dt="2023-10-06T04:20:37.330" v="1727" actId="729"/>
        <pc:sldMkLst>
          <pc:docMk/>
          <pc:sldMk cId="3859260537" sldId="324"/>
        </pc:sldMkLst>
        <pc:spChg chg="mod">
          <ac:chgData name="AGNEW-BUSH Tiela [Southern River College]" userId="bf386e6b-4d7d-43de-b407-a69201ec0eea" providerId="ADAL" clId="{12BEA06D-409D-4EF8-A34A-E5339AC32C4C}" dt="2023-09-22T05:10:19.127" v="956" actId="20577"/>
          <ac:spMkLst>
            <pc:docMk/>
            <pc:sldMk cId="3859260537" sldId="324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09-22T05:12:33.282" v="1137" actId="20577"/>
          <ac:spMkLst>
            <pc:docMk/>
            <pc:sldMk cId="3859260537" sldId="324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09-22T05:12:40.746" v="1138" actId="1076"/>
          <ac:spMkLst>
            <pc:docMk/>
            <pc:sldMk cId="3859260537" sldId="324"/>
            <ac:spMk id="9" creationId="{930EC7E6-998A-4C04-9699-270DD24AC278}"/>
          </ac:spMkLst>
        </pc:spChg>
        <pc:picChg chg="del mod">
          <ac:chgData name="AGNEW-BUSH Tiela [Southern River College]" userId="bf386e6b-4d7d-43de-b407-a69201ec0eea" providerId="ADAL" clId="{12BEA06D-409D-4EF8-A34A-E5339AC32C4C}" dt="2023-09-22T05:08:47.603" v="943" actId="478"/>
          <ac:picMkLst>
            <pc:docMk/>
            <pc:sldMk cId="3859260537" sldId="324"/>
            <ac:picMk id="2050" creationId="{3DA6192C-A907-419D-BD53-94EE4DEB6E47}"/>
          </ac:picMkLst>
        </pc:picChg>
        <pc:picChg chg="add mod">
          <ac:chgData name="AGNEW-BUSH Tiela [Southern River College]" userId="bf386e6b-4d7d-43de-b407-a69201ec0eea" providerId="ADAL" clId="{12BEA06D-409D-4EF8-A34A-E5339AC32C4C}" dt="2023-09-22T05:10:10.328" v="947" actId="14100"/>
          <ac:picMkLst>
            <pc:docMk/>
            <pc:sldMk cId="3859260537" sldId="324"/>
            <ac:picMk id="3074" creationId="{44752F4E-D1A4-4586-BF55-33D899B8CC53}"/>
          </ac:picMkLst>
        </pc:picChg>
      </pc:sldChg>
      <pc:sldChg chg="addSp delSp modSp add mod modShow">
        <pc:chgData name="AGNEW-BUSH Tiela [Southern River College]" userId="bf386e6b-4d7d-43de-b407-a69201ec0eea" providerId="ADAL" clId="{12BEA06D-409D-4EF8-A34A-E5339AC32C4C}" dt="2023-10-06T04:20:37.330" v="1727" actId="729"/>
        <pc:sldMkLst>
          <pc:docMk/>
          <pc:sldMk cId="3732847925" sldId="325"/>
        </pc:sldMkLst>
        <pc:spChg chg="mod">
          <ac:chgData name="AGNEW-BUSH Tiela [Southern River College]" userId="bf386e6b-4d7d-43de-b407-a69201ec0eea" providerId="ADAL" clId="{12BEA06D-409D-4EF8-A34A-E5339AC32C4C}" dt="2023-09-22T05:18:06.245" v="1276" actId="20577"/>
          <ac:spMkLst>
            <pc:docMk/>
            <pc:sldMk cId="3732847925" sldId="325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09-22T05:19:49.250" v="1487" actId="20577"/>
          <ac:spMkLst>
            <pc:docMk/>
            <pc:sldMk cId="3732847925" sldId="325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09-22T05:20:00.854" v="1489" actId="14100"/>
          <ac:spMkLst>
            <pc:docMk/>
            <pc:sldMk cId="3732847925" sldId="325"/>
            <ac:spMk id="9" creationId="{930EC7E6-998A-4C04-9699-270DD24AC278}"/>
          </ac:spMkLst>
        </pc:spChg>
        <pc:picChg chg="del">
          <ac:chgData name="AGNEW-BUSH Tiela [Southern River College]" userId="bf386e6b-4d7d-43de-b407-a69201ec0eea" providerId="ADAL" clId="{12BEA06D-409D-4EF8-A34A-E5339AC32C4C}" dt="2023-09-22T05:15:13.552" v="1160" actId="478"/>
          <ac:picMkLst>
            <pc:docMk/>
            <pc:sldMk cId="3732847925" sldId="325"/>
            <ac:picMk id="2050" creationId="{3DA6192C-A907-419D-BD53-94EE4DEB6E47}"/>
          </ac:picMkLst>
        </pc:picChg>
        <pc:picChg chg="add mod">
          <ac:chgData name="AGNEW-BUSH Tiela [Southern River College]" userId="bf386e6b-4d7d-43de-b407-a69201ec0eea" providerId="ADAL" clId="{12BEA06D-409D-4EF8-A34A-E5339AC32C4C}" dt="2023-09-22T05:15:30.018" v="1165" actId="1076"/>
          <ac:picMkLst>
            <pc:docMk/>
            <pc:sldMk cId="3732847925" sldId="325"/>
            <ac:picMk id="4098" creationId="{F971D34C-18DA-433D-8B51-7035339017DC}"/>
          </ac:picMkLst>
        </pc:picChg>
      </pc:sldChg>
      <pc:sldChg chg="modSp add mod modShow">
        <pc:chgData name="AGNEW-BUSH Tiela [Southern River College]" userId="bf386e6b-4d7d-43de-b407-a69201ec0eea" providerId="ADAL" clId="{12BEA06D-409D-4EF8-A34A-E5339AC32C4C}" dt="2023-10-06T04:20:37.330" v="1727" actId="729"/>
        <pc:sldMkLst>
          <pc:docMk/>
          <pc:sldMk cId="1390919686" sldId="326"/>
        </pc:sldMkLst>
        <pc:spChg chg="mod">
          <ac:chgData name="AGNEW-BUSH Tiela [Southern River College]" userId="bf386e6b-4d7d-43de-b407-a69201ec0eea" providerId="ADAL" clId="{12BEA06D-409D-4EF8-A34A-E5339AC32C4C}" dt="2023-09-22T05:20:08.608" v="1492" actId="20577"/>
          <ac:spMkLst>
            <pc:docMk/>
            <pc:sldMk cId="1390919686" sldId="326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09-22T05:24:39.890" v="1723" actId="14100"/>
          <ac:spMkLst>
            <pc:docMk/>
            <pc:sldMk cId="1390919686" sldId="326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09-22T05:24:47.629" v="1725" actId="14100"/>
          <ac:spMkLst>
            <pc:docMk/>
            <pc:sldMk cId="1390919686" sldId="326"/>
            <ac:spMk id="9" creationId="{930EC7E6-998A-4C04-9699-270DD24AC278}"/>
          </ac:spMkLst>
        </pc:spChg>
      </pc:sldChg>
      <pc:sldChg chg="addSp delSp modSp add mod modAnim">
        <pc:chgData name="AGNEW-BUSH Tiela [Southern River College]" userId="bf386e6b-4d7d-43de-b407-a69201ec0eea" providerId="ADAL" clId="{12BEA06D-409D-4EF8-A34A-E5339AC32C4C}" dt="2023-10-06T05:05:16.042" v="4328" actId="1076"/>
        <pc:sldMkLst>
          <pc:docMk/>
          <pc:sldMk cId="3885049504" sldId="327"/>
        </pc:sldMkLst>
        <pc:spChg chg="mod">
          <ac:chgData name="AGNEW-BUSH Tiela [Southern River College]" userId="bf386e6b-4d7d-43de-b407-a69201ec0eea" providerId="ADAL" clId="{12BEA06D-409D-4EF8-A34A-E5339AC32C4C}" dt="2023-10-06T04:21:31.477" v="1731" actId="20577"/>
          <ac:spMkLst>
            <pc:docMk/>
            <pc:sldMk cId="3885049504" sldId="327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4:25:01.899" v="2061" actId="1076"/>
          <ac:spMkLst>
            <pc:docMk/>
            <pc:sldMk cId="3885049504" sldId="327"/>
            <ac:spMk id="4" creationId="{97B0A339-7F53-4C25-943E-084CE6E1798F}"/>
          </ac:spMkLst>
        </pc:spChg>
        <pc:spChg chg="add mod">
          <ac:chgData name="AGNEW-BUSH Tiela [Southern River College]" userId="bf386e6b-4d7d-43de-b407-a69201ec0eea" providerId="ADAL" clId="{12BEA06D-409D-4EF8-A34A-E5339AC32C4C}" dt="2023-10-06T04:27:05.555" v="2135" actId="1076"/>
          <ac:spMkLst>
            <pc:docMk/>
            <pc:sldMk cId="3885049504" sldId="327"/>
            <ac:spMk id="5" creationId="{F1AEB5E0-68B1-4356-B3DC-00A1B872E61A}"/>
          </ac:spMkLst>
        </pc:spChg>
        <pc:spChg chg="mod ord">
          <ac:chgData name="AGNEW-BUSH Tiela [Southern River College]" userId="bf386e6b-4d7d-43de-b407-a69201ec0eea" providerId="ADAL" clId="{12BEA06D-409D-4EF8-A34A-E5339AC32C4C}" dt="2023-10-06T04:24:03.628" v="2045" actId="14100"/>
          <ac:spMkLst>
            <pc:docMk/>
            <pc:sldMk cId="3885049504" sldId="327"/>
            <ac:spMk id="9" creationId="{930EC7E6-998A-4C04-9699-270DD24AC278}"/>
          </ac:spMkLst>
        </pc:spChg>
        <pc:spChg chg="add mod">
          <ac:chgData name="AGNEW-BUSH Tiela [Southern River College]" userId="bf386e6b-4d7d-43de-b407-a69201ec0eea" providerId="ADAL" clId="{12BEA06D-409D-4EF8-A34A-E5339AC32C4C}" dt="2023-10-06T04:23:13.636" v="1966" actId="20577"/>
          <ac:spMkLst>
            <pc:docMk/>
            <pc:sldMk cId="3885049504" sldId="327"/>
            <ac:spMk id="10" creationId="{BF087E8C-72B4-409C-9B3A-D9649D18C3B3}"/>
          </ac:spMkLst>
        </pc:spChg>
        <pc:spChg chg="add mod">
          <ac:chgData name="AGNEW-BUSH Tiela [Southern River College]" userId="bf386e6b-4d7d-43de-b407-a69201ec0eea" providerId="ADAL" clId="{12BEA06D-409D-4EF8-A34A-E5339AC32C4C}" dt="2023-10-06T04:23:41.236" v="2030" actId="14100"/>
          <ac:spMkLst>
            <pc:docMk/>
            <pc:sldMk cId="3885049504" sldId="327"/>
            <ac:spMk id="11" creationId="{D8570E3E-F029-45C6-A880-624163DDA599}"/>
          </ac:spMkLst>
        </pc:spChg>
        <pc:spChg chg="add mod">
          <ac:chgData name="AGNEW-BUSH Tiela [Southern River College]" userId="bf386e6b-4d7d-43de-b407-a69201ec0eea" providerId="ADAL" clId="{12BEA06D-409D-4EF8-A34A-E5339AC32C4C}" dt="2023-10-06T04:24:11.147" v="2049" actId="14100"/>
          <ac:spMkLst>
            <pc:docMk/>
            <pc:sldMk cId="3885049504" sldId="327"/>
            <ac:spMk id="12" creationId="{E7D6608B-3F14-4EEA-B1DF-3122E73722B4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05:06.150" v="4324" actId="1076"/>
          <ac:spMkLst>
            <pc:docMk/>
            <pc:sldMk cId="3885049504" sldId="327"/>
            <ac:spMk id="17" creationId="{BA38D790-5542-4FA9-8C1A-815AEBF88C2F}"/>
          </ac:spMkLst>
        </pc:spChg>
        <pc:spChg chg="add mod">
          <ac:chgData name="AGNEW-BUSH Tiela [Southern River College]" userId="bf386e6b-4d7d-43de-b407-a69201ec0eea" providerId="ADAL" clId="{12BEA06D-409D-4EF8-A34A-E5339AC32C4C}" dt="2023-10-06T04:27:07.907" v="2136" actId="14100"/>
          <ac:spMkLst>
            <pc:docMk/>
            <pc:sldMk cId="3885049504" sldId="327"/>
            <ac:spMk id="19" creationId="{3FBABECA-CC41-4824-9EA6-0598A08E6479}"/>
          </ac:spMkLst>
        </pc:spChg>
        <pc:picChg chg="add mod">
          <ac:chgData name="AGNEW-BUSH Tiela [Southern River College]" userId="bf386e6b-4d7d-43de-b407-a69201ec0eea" providerId="ADAL" clId="{12BEA06D-409D-4EF8-A34A-E5339AC32C4C}" dt="2023-10-06T05:05:16.042" v="4328" actId="1076"/>
          <ac:picMkLst>
            <pc:docMk/>
            <pc:sldMk cId="3885049504" sldId="327"/>
            <ac:picMk id="13" creationId="{CE0447A5-8B7A-4E46-889B-5CB5807794B7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5:05:11.957" v="4326" actId="14100"/>
          <ac:picMkLst>
            <pc:docMk/>
            <pc:sldMk cId="3885049504" sldId="327"/>
            <ac:picMk id="14" creationId="{D7DF4621-CDA3-467B-BB63-85F593FC36E2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4:24:50.616" v="2058" actId="1076"/>
          <ac:picMkLst>
            <pc:docMk/>
            <pc:sldMk cId="3885049504" sldId="327"/>
            <ac:picMk id="16" creationId="{FCD28603-2743-40F2-BEA4-62241C6F218F}"/>
          </ac:picMkLst>
        </pc:picChg>
        <pc:picChg chg="del">
          <ac:chgData name="AGNEW-BUSH Tiela [Southern River College]" userId="bf386e6b-4d7d-43de-b407-a69201ec0eea" providerId="ADAL" clId="{12BEA06D-409D-4EF8-A34A-E5339AC32C4C}" dt="2023-10-06T04:21:28.202" v="1729" actId="478"/>
          <ac:picMkLst>
            <pc:docMk/>
            <pc:sldMk cId="3885049504" sldId="327"/>
            <ac:picMk id="4098" creationId="{F971D34C-18DA-433D-8B51-7035339017DC}"/>
          </ac:picMkLst>
        </pc:picChg>
        <pc:cxnChg chg="add mod">
          <ac:chgData name="AGNEW-BUSH Tiela [Southern River College]" userId="bf386e6b-4d7d-43de-b407-a69201ec0eea" providerId="ADAL" clId="{12BEA06D-409D-4EF8-A34A-E5339AC32C4C}" dt="2023-10-06T05:05:11.957" v="4326" actId="14100"/>
          <ac:cxnSpMkLst>
            <pc:docMk/>
            <pc:sldMk cId="3885049504" sldId="327"/>
            <ac:cxnSpMk id="7" creationId="{5C08DCBC-3C52-4ABD-B7D0-DE8A227CE268}"/>
          </ac:cxnSpMkLst>
        </pc:cxnChg>
        <pc:cxnChg chg="add mod">
          <ac:chgData name="AGNEW-BUSH Tiela [Southern River College]" userId="bf386e6b-4d7d-43de-b407-a69201ec0eea" providerId="ADAL" clId="{12BEA06D-409D-4EF8-A34A-E5339AC32C4C}" dt="2023-10-06T04:27:46.835" v="2143" actId="14100"/>
          <ac:cxnSpMkLst>
            <pc:docMk/>
            <pc:sldMk cId="3885049504" sldId="327"/>
            <ac:cxnSpMk id="20" creationId="{961111B1-8B8E-487A-8104-7314526F1A29}"/>
          </ac:cxnSpMkLst>
        </pc:cxnChg>
      </pc:sldChg>
      <pc:sldChg chg="addSp delSp modSp add mod delAnim modAnim">
        <pc:chgData name="AGNEW-BUSH Tiela [Southern River College]" userId="bf386e6b-4d7d-43de-b407-a69201ec0eea" providerId="ADAL" clId="{12BEA06D-409D-4EF8-A34A-E5339AC32C4C}" dt="2023-10-06T04:32:57.462" v="2566" actId="1076"/>
        <pc:sldMkLst>
          <pc:docMk/>
          <pc:sldMk cId="540855097" sldId="328"/>
        </pc:sldMkLst>
        <pc:spChg chg="mod">
          <ac:chgData name="AGNEW-BUSH Tiela [Southern River College]" userId="bf386e6b-4d7d-43de-b407-a69201ec0eea" providerId="ADAL" clId="{12BEA06D-409D-4EF8-A34A-E5339AC32C4C}" dt="2023-10-06T04:28:27.527" v="2153" actId="20577"/>
          <ac:spMkLst>
            <pc:docMk/>
            <pc:sldMk cId="540855097" sldId="328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4:30:51.434" v="2539" actId="27636"/>
          <ac:spMkLst>
            <pc:docMk/>
            <pc:sldMk cId="540855097" sldId="328"/>
            <ac:spMk id="4" creationId="{97B0A339-7F53-4C25-943E-084CE6E1798F}"/>
          </ac:spMkLst>
        </pc:spChg>
        <pc:spChg chg="del">
          <ac:chgData name="AGNEW-BUSH Tiela [Southern River College]" userId="bf386e6b-4d7d-43de-b407-a69201ec0eea" providerId="ADAL" clId="{12BEA06D-409D-4EF8-A34A-E5339AC32C4C}" dt="2023-10-06T04:29:24.108" v="2303" actId="478"/>
          <ac:spMkLst>
            <pc:docMk/>
            <pc:sldMk cId="540855097" sldId="328"/>
            <ac:spMk id="5" creationId="{F1AEB5E0-68B1-4356-B3DC-00A1B872E61A}"/>
          </ac:spMkLst>
        </pc:spChg>
        <pc:spChg chg="mod">
          <ac:chgData name="AGNEW-BUSH Tiela [Southern River College]" userId="bf386e6b-4d7d-43de-b407-a69201ec0eea" providerId="ADAL" clId="{12BEA06D-409D-4EF8-A34A-E5339AC32C4C}" dt="2023-10-06T04:31:00.692" v="2541" actId="14100"/>
          <ac:spMkLst>
            <pc:docMk/>
            <pc:sldMk cId="540855097" sldId="328"/>
            <ac:spMk id="9" creationId="{930EC7E6-998A-4C04-9699-270DD24AC278}"/>
          </ac:spMkLst>
        </pc:spChg>
        <pc:spChg chg="del">
          <ac:chgData name="AGNEW-BUSH Tiela [Southern River College]" userId="bf386e6b-4d7d-43de-b407-a69201ec0eea" providerId="ADAL" clId="{12BEA06D-409D-4EF8-A34A-E5339AC32C4C}" dt="2023-10-06T04:29:17.088" v="2297" actId="478"/>
          <ac:spMkLst>
            <pc:docMk/>
            <pc:sldMk cId="540855097" sldId="328"/>
            <ac:spMk id="10" creationId="{BF087E8C-72B4-409C-9B3A-D9649D18C3B3}"/>
          </ac:spMkLst>
        </pc:spChg>
        <pc:spChg chg="del">
          <ac:chgData name="AGNEW-BUSH Tiela [Southern River College]" userId="bf386e6b-4d7d-43de-b407-a69201ec0eea" providerId="ADAL" clId="{12BEA06D-409D-4EF8-A34A-E5339AC32C4C}" dt="2023-10-06T04:29:20.614" v="2299" actId="478"/>
          <ac:spMkLst>
            <pc:docMk/>
            <pc:sldMk cId="540855097" sldId="328"/>
            <ac:spMk id="11" creationId="{D8570E3E-F029-45C6-A880-624163DDA599}"/>
          </ac:spMkLst>
        </pc:spChg>
        <pc:spChg chg="del">
          <ac:chgData name="AGNEW-BUSH Tiela [Southern River College]" userId="bf386e6b-4d7d-43de-b407-a69201ec0eea" providerId="ADAL" clId="{12BEA06D-409D-4EF8-A34A-E5339AC32C4C}" dt="2023-10-06T04:29:18.891" v="2298" actId="478"/>
          <ac:spMkLst>
            <pc:docMk/>
            <pc:sldMk cId="540855097" sldId="328"/>
            <ac:spMk id="12" creationId="{E7D6608B-3F14-4EEA-B1DF-3122E73722B4}"/>
          </ac:spMkLst>
        </pc:spChg>
        <pc:spChg chg="del">
          <ac:chgData name="AGNEW-BUSH Tiela [Southern River College]" userId="bf386e6b-4d7d-43de-b407-a69201ec0eea" providerId="ADAL" clId="{12BEA06D-409D-4EF8-A34A-E5339AC32C4C}" dt="2023-10-06T04:30:29.824" v="2458" actId="478"/>
          <ac:spMkLst>
            <pc:docMk/>
            <pc:sldMk cId="540855097" sldId="328"/>
            <ac:spMk id="17" creationId="{BA38D790-5542-4FA9-8C1A-815AEBF88C2F}"/>
          </ac:spMkLst>
        </pc:spChg>
        <pc:spChg chg="del">
          <ac:chgData name="AGNEW-BUSH Tiela [Southern River College]" userId="bf386e6b-4d7d-43de-b407-a69201ec0eea" providerId="ADAL" clId="{12BEA06D-409D-4EF8-A34A-E5339AC32C4C}" dt="2023-10-06T04:29:25.872" v="2304" actId="478"/>
          <ac:spMkLst>
            <pc:docMk/>
            <pc:sldMk cId="540855097" sldId="328"/>
            <ac:spMk id="19" creationId="{3FBABECA-CC41-4824-9EA6-0598A08E6479}"/>
          </ac:spMkLst>
        </pc:spChg>
        <pc:spChg chg="mod">
          <ac:chgData name="AGNEW-BUSH Tiela [Southern River College]" userId="bf386e6b-4d7d-43de-b407-a69201ec0eea" providerId="ADAL" clId="{12BEA06D-409D-4EF8-A34A-E5339AC32C4C}" dt="2023-10-06T04:32:35.430" v="2558" actId="1076"/>
          <ac:spMkLst>
            <pc:docMk/>
            <pc:sldMk cId="540855097" sldId="328"/>
            <ac:spMk id="25" creationId="{83E4F1B4-196A-4427-AFF1-F59F90B2E372}"/>
          </ac:spMkLst>
        </pc:spChg>
        <pc:spChg chg="mod">
          <ac:chgData name="AGNEW-BUSH Tiela [Southern River College]" userId="bf386e6b-4d7d-43de-b407-a69201ec0eea" providerId="ADAL" clId="{12BEA06D-409D-4EF8-A34A-E5339AC32C4C}" dt="2023-10-06T04:32:57.462" v="2566" actId="1076"/>
          <ac:spMkLst>
            <pc:docMk/>
            <pc:sldMk cId="540855097" sldId="328"/>
            <ac:spMk id="26" creationId="{8DC39101-BDCD-4178-8FB7-26EF615BD967}"/>
          </ac:spMkLst>
        </pc:spChg>
        <pc:grpChg chg="add mod">
          <ac:chgData name="AGNEW-BUSH Tiela [Southern River College]" userId="bf386e6b-4d7d-43de-b407-a69201ec0eea" providerId="ADAL" clId="{12BEA06D-409D-4EF8-A34A-E5339AC32C4C}" dt="2023-10-06T04:32:42.556" v="2561" actId="1076"/>
          <ac:grpSpMkLst>
            <pc:docMk/>
            <pc:sldMk cId="540855097" sldId="328"/>
            <ac:grpSpMk id="22" creationId="{071042A9-4552-4FC0-8B27-3F924CC5A808}"/>
          </ac:grpSpMkLst>
        </pc:grpChg>
        <pc:picChg chg="del">
          <ac:chgData name="AGNEW-BUSH Tiela [Southern River College]" userId="bf386e6b-4d7d-43de-b407-a69201ec0eea" providerId="ADAL" clId="{12BEA06D-409D-4EF8-A34A-E5339AC32C4C}" dt="2023-10-06T04:29:21.961" v="2301" actId="478"/>
          <ac:picMkLst>
            <pc:docMk/>
            <pc:sldMk cId="540855097" sldId="328"/>
            <ac:picMk id="13" creationId="{CE0447A5-8B7A-4E46-889B-5CB5807794B7}"/>
          </ac:picMkLst>
        </pc:picChg>
        <pc:picChg chg="del mod">
          <ac:chgData name="AGNEW-BUSH Tiela [Southern River College]" userId="bf386e6b-4d7d-43de-b407-a69201ec0eea" providerId="ADAL" clId="{12BEA06D-409D-4EF8-A34A-E5339AC32C4C}" dt="2023-10-06T04:31:02.528" v="2542" actId="478"/>
          <ac:picMkLst>
            <pc:docMk/>
            <pc:sldMk cId="540855097" sldId="328"/>
            <ac:picMk id="14" creationId="{D7DF4621-CDA3-467B-BB63-85F593FC36E2}"/>
          </ac:picMkLst>
        </pc:picChg>
        <pc:picChg chg="del">
          <ac:chgData name="AGNEW-BUSH Tiela [Southern River College]" userId="bf386e6b-4d7d-43de-b407-a69201ec0eea" providerId="ADAL" clId="{12BEA06D-409D-4EF8-A34A-E5339AC32C4C}" dt="2023-10-06T04:29:21.249" v="2300" actId="478"/>
          <ac:picMkLst>
            <pc:docMk/>
            <pc:sldMk cId="540855097" sldId="328"/>
            <ac:picMk id="16" creationId="{FCD28603-2743-40F2-BEA4-62241C6F218F}"/>
          </ac:picMkLst>
        </pc:picChg>
        <pc:picChg chg="add del mod">
          <ac:chgData name="AGNEW-BUSH Tiela [Southern River College]" userId="bf386e6b-4d7d-43de-b407-a69201ec0eea" providerId="ADAL" clId="{12BEA06D-409D-4EF8-A34A-E5339AC32C4C}" dt="2023-10-06T04:31:54.606" v="2550"/>
          <ac:picMkLst>
            <pc:docMk/>
            <pc:sldMk cId="540855097" sldId="328"/>
            <ac:picMk id="21" creationId="{951686F0-6398-438B-8D57-D354C995C430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32:37.686" v="2559" actId="1076"/>
          <ac:picMkLst>
            <pc:docMk/>
            <pc:sldMk cId="540855097" sldId="328"/>
            <ac:picMk id="23" creationId="{D72C2C7E-C15D-447C-8E84-E43C057A01B1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32:49.431" v="2563" actId="1076"/>
          <ac:picMkLst>
            <pc:docMk/>
            <pc:sldMk cId="540855097" sldId="328"/>
            <ac:picMk id="24" creationId="{B64A8E23-11B6-4D7F-84E2-A6D77424550C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4:31:48.319" v="2548" actId="1076"/>
          <ac:picMkLst>
            <pc:docMk/>
            <pc:sldMk cId="540855097" sldId="328"/>
            <ac:picMk id="1026" creationId="{42FC1471-5DB7-4155-A956-2ACD95BCAF3C}"/>
          </ac:picMkLst>
        </pc:picChg>
        <pc:cxnChg chg="del mod">
          <ac:chgData name="AGNEW-BUSH Tiela [Southern River College]" userId="bf386e6b-4d7d-43de-b407-a69201ec0eea" providerId="ADAL" clId="{12BEA06D-409D-4EF8-A34A-E5339AC32C4C}" dt="2023-10-06T04:29:26.824" v="2305" actId="478"/>
          <ac:cxnSpMkLst>
            <pc:docMk/>
            <pc:sldMk cId="540855097" sldId="328"/>
            <ac:cxnSpMk id="7" creationId="{5C08DCBC-3C52-4ABD-B7D0-DE8A227CE268}"/>
          </ac:cxnSpMkLst>
        </pc:cxnChg>
        <pc:cxnChg chg="del">
          <ac:chgData name="AGNEW-BUSH Tiela [Southern River College]" userId="bf386e6b-4d7d-43de-b407-a69201ec0eea" providerId="ADAL" clId="{12BEA06D-409D-4EF8-A34A-E5339AC32C4C}" dt="2023-10-06T04:29:22.856" v="2302" actId="478"/>
          <ac:cxnSpMkLst>
            <pc:docMk/>
            <pc:sldMk cId="540855097" sldId="328"/>
            <ac:cxnSpMk id="20" creationId="{961111B1-8B8E-487A-8104-7314526F1A29}"/>
          </ac:cxnSpMkLst>
        </pc:cxnChg>
        <pc:cxnChg chg="del mod">
          <ac:chgData name="AGNEW-BUSH Tiela [Southern River College]" userId="bf386e6b-4d7d-43de-b407-a69201ec0eea" providerId="ADAL" clId="{12BEA06D-409D-4EF8-A34A-E5339AC32C4C}" dt="2023-10-06T04:32:44.336" v="2562" actId="478"/>
          <ac:cxnSpMkLst>
            <pc:docMk/>
            <pc:sldMk cId="540855097" sldId="328"/>
            <ac:cxnSpMk id="27" creationId="{0EB1881A-1810-4ABD-BBF5-44628256ACE1}"/>
          </ac:cxnSpMkLst>
        </pc:cxnChg>
        <pc:cxnChg chg="del mod">
          <ac:chgData name="AGNEW-BUSH Tiela [Southern River College]" userId="bf386e6b-4d7d-43de-b407-a69201ec0eea" providerId="ADAL" clId="{12BEA06D-409D-4EF8-A34A-E5339AC32C4C}" dt="2023-10-06T04:32:40.365" v="2560" actId="478"/>
          <ac:cxnSpMkLst>
            <pc:docMk/>
            <pc:sldMk cId="540855097" sldId="328"/>
            <ac:cxnSpMk id="28" creationId="{B02E2798-8939-4620-B3F3-223D2ACA8C7F}"/>
          </ac:cxnSpMkLst>
        </pc:cxnChg>
      </pc:sldChg>
      <pc:sldChg chg="addSp delSp modSp add mod ord">
        <pc:chgData name="AGNEW-BUSH Tiela [Southern River College]" userId="bf386e6b-4d7d-43de-b407-a69201ec0eea" providerId="ADAL" clId="{12BEA06D-409D-4EF8-A34A-E5339AC32C4C}" dt="2023-10-06T04:40:44.355" v="2781" actId="1076"/>
        <pc:sldMkLst>
          <pc:docMk/>
          <pc:sldMk cId="3220076689" sldId="329"/>
        </pc:sldMkLst>
        <pc:spChg chg="mod">
          <ac:chgData name="AGNEW-BUSH Tiela [Southern River College]" userId="bf386e6b-4d7d-43de-b407-a69201ec0eea" providerId="ADAL" clId="{12BEA06D-409D-4EF8-A34A-E5339AC32C4C}" dt="2023-10-06T04:36:16.386" v="2588" actId="20577"/>
          <ac:spMkLst>
            <pc:docMk/>
            <pc:sldMk cId="3220076689" sldId="329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4:38:31.219" v="2753" actId="20577"/>
          <ac:spMkLst>
            <pc:docMk/>
            <pc:sldMk cId="3220076689" sldId="329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10-06T04:40:44.355" v="2781" actId="1076"/>
          <ac:spMkLst>
            <pc:docMk/>
            <pc:sldMk cId="3220076689" sldId="329"/>
            <ac:spMk id="9" creationId="{930EC7E6-998A-4C04-9699-270DD24AC278}"/>
          </ac:spMkLst>
        </pc:spChg>
        <pc:spChg chg="mod">
          <ac:chgData name="AGNEW-BUSH Tiela [Southern River College]" userId="bf386e6b-4d7d-43de-b407-a69201ec0eea" providerId="ADAL" clId="{12BEA06D-409D-4EF8-A34A-E5339AC32C4C}" dt="2023-10-06T04:39:54.930" v="2772" actId="255"/>
          <ac:spMkLst>
            <pc:docMk/>
            <pc:sldMk cId="3220076689" sldId="329"/>
            <ac:spMk id="20" creationId="{74EBCF9F-A46B-4E4B-A7B9-559C2A24C5CF}"/>
          </ac:spMkLst>
        </pc:spChg>
        <pc:spChg chg="mod">
          <ac:chgData name="AGNEW-BUSH Tiela [Southern River College]" userId="bf386e6b-4d7d-43de-b407-a69201ec0eea" providerId="ADAL" clId="{12BEA06D-409D-4EF8-A34A-E5339AC32C4C}" dt="2023-10-06T04:39:54.930" v="2772" actId="255"/>
          <ac:spMkLst>
            <pc:docMk/>
            <pc:sldMk cId="3220076689" sldId="329"/>
            <ac:spMk id="21" creationId="{CF050673-A5B1-4BEF-BEE2-87255A61FA4F}"/>
          </ac:spMkLst>
        </pc:spChg>
        <pc:spChg chg="mod">
          <ac:chgData name="AGNEW-BUSH Tiela [Southern River College]" userId="bf386e6b-4d7d-43de-b407-a69201ec0eea" providerId="ADAL" clId="{12BEA06D-409D-4EF8-A34A-E5339AC32C4C}" dt="2023-10-06T04:40:06.027" v="2775" actId="1076"/>
          <ac:spMkLst>
            <pc:docMk/>
            <pc:sldMk cId="3220076689" sldId="329"/>
            <ac:spMk id="27" creationId="{A4D69BB9-A735-4388-A992-967E7144B935}"/>
          </ac:spMkLst>
        </pc:spChg>
        <pc:spChg chg="mod">
          <ac:chgData name="AGNEW-BUSH Tiela [Southern River College]" userId="bf386e6b-4d7d-43de-b407-a69201ec0eea" providerId="ADAL" clId="{12BEA06D-409D-4EF8-A34A-E5339AC32C4C}" dt="2023-10-06T04:39:54.930" v="2772" actId="255"/>
          <ac:spMkLst>
            <pc:docMk/>
            <pc:sldMk cId="3220076689" sldId="329"/>
            <ac:spMk id="30" creationId="{4D82B025-6CDA-44B9-9C33-055229F1F7F0}"/>
          </ac:spMkLst>
        </pc:spChg>
        <pc:spChg chg="mod">
          <ac:chgData name="AGNEW-BUSH Tiela [Southern River College]" userId="bf386e6b-4d7d-43de-b407-a69201ec0eea" providerId="ADAL" clId="{12BEA06D-409D-4EF8-A34A-E5339AC32C4C}" dt="2023-10-06T04:39:54.930" v="2772" actId="255"/>
          <ac:spMkLst>
            <pc:docMk/>
            <pc:sldMk cId="3220076689" sldId="329"/>
            <ac:spMk id="31" creationId="{7C17ED50-6670-43AD-B857-3C9C655B7040}"/>
          </ac:spMkLst>
        </pc:spChg>
        <pc:spChg chg="mod">
          <ac:chgData name="AGNEW-BUSH Tiela [Southern River College]" userId="bf386e6b-4d7d-43de-b407-a69201ec0eea" providerId="ADAL" clId="{12BEA06D-409D-4EF8-A34A-E5339AC32C4C}" dt="2023-10-06T04:39:54.930" v="2772" actId="255"/>
          <ac:spMkLst>
            <pc:docMk/>
            <pc:sldMk cId="3220076689" sldId="329"/>
            <ac:spMk id="32" creationId="{2C7E4E83-4B40-43B3-A2E6-76BC617F161D}"/>
          </ac:spMkLst>
        </pc:spChg>
        <pc:grpChg chg="add mod">
          <ac:chgData name="AGNEW-BUSH Tiela [Southern River College]" userId="bf386e6b-4d7d-43de-b407-a69201ec0eea" providerId="ADAL" clId="{12BEA06D-409D-4EF8-A34A-E5339AC32C4C}" dt="2023-10-06T04:40:39.595" v="2780" actId="1076"/>
          <ac:grpSpMkLst>
            <pc:docMk/>
            <pc:sldMk cId="3220076689" sldId="329"/>
            <ac:grpSpMk id="14" creationId="{03656FBC-FB15-478F-9880-E394ED6098D0}"/>
          </ac:grpSpMkLst>
        </pc:grpChg>
        <pc:grpChg chg="mod">
          <ac:chgData name="AGNEW-BUSH Tiela [Southern River College]" userId="bf386e6b-4d7d-43de-b407-a69201ec0eea" providerId="ADAL" clId="{12BEA06D-409D-4EF8-A34A-E5339AC32C4C}" dt="2023-10-06T04:37:53.327" v="2741"/>
          <ac:grpSpMkLst>
            <pc:docMk/>
            <pc:sldMk cId="3220076689" sldId="329"/>
            <ac:grpSpMk id="17" creationId="{2FB42BEC-BE30-478F-8656-667C7EDF858B}"/>
          </ac:grpSpMkLst>
        </pc:grpChg>
        <pc:grpChg chg="del">
          <ac:chgData name="AGNEW-BUSH Tiela [Southern River College]" userId="bf386e6b-4d7d-43de-b407-a69201ec0eea" providerId="ADAL" clId="{12BEA06D-409D-4EF8-A34A-E5339AC32C4C}" dt="2023-10-06T04:36:21.770" v="2590" actId="478"/>
          <ac:grpSpMkLst>
            <pc:docMk/>
            <pc:sldMk cId="3220076689" sldId="329"/>
            <ac:grpSpMk id="22" creationId="{071042A9-4552-4FC0-8B27-3F924CC5A808}"/>
          </ac:grpSpMkLst>
        </pc:grpChg>
        <pc:picChg chg="mod">
          <ac:chgData name="AGNEW-BUSH Tiela [Southern River College]" userId="bf386e6b-4d7d-43de-b407-a69201ec0eea" providerId="ADAL" clId="{12BEA06D-409D-4EF8-A34A-E5339AC32C4C}" dt="2023-10-06T04:37:53.327" v="2741"/>
          <ac:picMkLst>
            <pc:docMk/>
            <pc:sldMk cId="3220076689" sldId="329"/>
            <ac:picMk id="34" creationId="{BCB46F3B-AB01-4FE6-B4EA-FC342D16082F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37:53.327" v="2741"/>
          <ac:picMkLst>
            <pc:docMk/>
            <pc:sldMk cId="3220076689" sldId="329"/>
            <ac:picMk id="35" creationId="{BD8FB8D4-5387-473E-AAEB-CFA0D1E16C80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39:01.167" v="2762" actId="1076"/>
          <ac:picMkLst>
            <pc:docMk/>
            <pc:sldMk cId="3220076689" sldId="329"/>
            <ac:picMk id="36" creationId="{23054CE9-4FF6-43DD-A6F6-B11E666A49AF}"/>
          </ac:picMkLst>
        </pc:picChg>
        <pc:picChg chg="mod modCrop">
          <ac:chgData name="AGNEW-BUSH Tiela [Southern River College]" userId="bf386e6b-4d7d-43de-b407-a69201ec0eea" providerId="ADAL" clId="{12BEA06D-409D-4EF8-A34A-E5339AC32C4C}" dt="2023-10-06T04:40:13.530" v="2776" actId="732"/>
          <ac:picMkLst>
            <pc:docMk/>
            <pc:sldMk cId="3220076689" sldId="329"/>
            <ac:picMk id="37" creationId="{DF9B5103-2998-4B8B-89C4-52E47B8C2645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39:03.415" v="2763" actId="14100"/>
          <ac:picMkLst>
            <pc:docMk/>
            <pc:sldMk cId="3220076689" sldId="329"/>
            <ac:picMk id="38" creationId="{C7736956-E95B-491B-B39F-B2B829B07185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39:06.022" v="2764" actId="14100"/>
          <ac:picMkLst>
            <pc:docMk/>
            <pc:sldMk cId="3220076689" sldId="329"/>
            <ac:picMk id="39" creationId="{18349403-2396-4555-BB85-2FF50C764342}"/>
          </ac:picMkLst>
        </pc:picChg>
        <pc:picChg chg="del">
          <ac:chgData name="AGNEW-BUSH Tiela [Southern River College]" userId="bf386e6b-4d7d-43de-b407-a69201ec0eea" providerId="ADAL" clId="{12BEA06D-409D-4EF8-A34A-E5339AC32C4C}" dt="2023-10-06T04:36:19.576" v="2589" actId="478"/>
          <ac:picMkLst>
            <pc:docMk/>
            <pc:sldMk cId="3220076689" sldId="329"/>
            <ac:picMk id="1026" creationId="{42FC1471-5DB7-4155-A956-2ACD95BCAF3C}"/>
          </ac:picMkLst>
        </pc:picChg>
        <pc:cxnChg chg="mod">
          <ac:chgData name="AGNEW-BUSH Tiela [Southern River College]" userId="bf386e6b-4d7d-43de-b407-a69201ec0eea" providerId="ADAL" clId="{12BEA06D-409D-4EF8-A34A-E5339AC32C4C}" dt="2023-10-06T04:37:53.327" v="2741"/>
          <ac:cxnSpMkLst>
            <pc:docMk/>
            <pc:sldMk cId="3220076689" sldId="329"/>
            <ac:cxnSpMk id="16" creationId="{6A49A6D1-634C-44B5-8157-720E853050B0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4:37:53.327" v="2741"/>
          <ac:cxnSpMkLst>
            <pc:docMk/>
            <pc:sldMk cId="3220076689" sldId="329"/>
            <ac:cxnSpMk id="19" creationId="{CA1A609D-64B1-4D11-BB31-2C70C9B67CFB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4:37:53.327" v="2741"/>
          <ac:cxnSpMkLst>
            <pc:docMk/>
            <pc:sldMk cId="3220076689" sldId="329"/>
            <ac:cxnSpMk id="28" creationId="{EB9D5C2A-A3DC-4DD0-AA8E-8384E1BBFB5B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4:37:53.327" v="2741"/>
          <ac:cxnSpMkLst>
            <pc:docMk/>
            <pc:sldMk cId="3220076689" sldId="329"/>
            <ac:cxnSpMk id="29" creationId="{D3A6D74C-7FD7-4885-B987-72E61C95AAD9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4:37:53.327" v="2741"/>
          <ac:cxnSpMkLst>
            <pc:docMk/>
            <pc:sldMk cId="3220076689" sldId="329"/>
            <ac:cxnSpMk id="33" creationId="{3FED4E3D-DB4D-4150-9EEA-2987C5C5466F}"/>
          </ac:cxnSpMkLst>
        </pc:cxnChg>
      </pc:sldChg>
      <pc:sldChg chg="addSp delSp modSp add mod">
        <pc:chgData name="AGNEW-BUSH Tiela [Southern River College]" userId="bf386e6b-4d7d-43de-b407-a69201ec0eea" providerId="ADAL" clId="{12BEA06D-409D-4EF8-A34A-E5339AC32C4C}" dt="2023-10-06T04:45:09.550" v="3231" actId="1076"/>
        <pc:sldMkLst>
          <pc:docMk/>
          <pc:sldMk cId="3702932121" sldId="330"/>
        </pc:sldMkLst>
        <pc:spChg chg="mod">
          <ac:chgData name="AGNEW-BUSH Tiela [Southern River College]" userId="bf386e6b-4d7d-43de-b407-a69201ec0eea" providerId="ADAL" clId="{12BEA06D-409D-4EF8-A34A-E5339AC32C4C}" dt="2023-10-06T04:41:05.949" v="2793" actId="20577"/>
          <ac:spMkLst>
            <pc:docMk/>
            <pc:sldMk cId="3702932121" sldId="330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4:45:03.988" v="3230" actId="20577"/>
          <ac:spMkLst>
            <pc:docMk/>
            <pc:sldMk cId="3702932121" sldId="330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10-06T04:45:01.942" v="3229" actId="14100"/>
          <ac:spMkLst>
            <pc:docMk/>
            <pc:sldMk cId="3702932121" sldId="330"/>
            <ac:spMk id="9" creationId="{930EC7E6-998A-4C04-9699-270DD24AC278}"/>
          </ac:spMkLst>
        </pc:spChg>
        <pc:grpChg chg="del">
          <ac:chgData name="AGNEW-BUSH Tiela [Southern River College]" userId="bf386e6b-4d7d-43de-b407-a69201ec0eea" providerId="ADAL" clId="{12BEA06D-409D-4EF8-A34A-E5339AC32C4C}" dt="2023-10-06T04:41:10.999" v="2795" actId="478"/>
          <ac:grpSpMkLst>
            <pc:docMk/>
            <pc:sldMk cId="3702932121" sldId="330"/>
            <ac:grpSpMk id="22" creationId="{071042A9-4552-4FC0-8B27-3F924CC5A808}"/>
          </ac:grpSpMkLst>
        </pc:grpChg>
        <pc:picChg chg="del">
          <ac:chgData name="AGNEW-BUSH Tiela [Southern River College]" userId="bf386e6b-4d7d-43de-b407-a69201ec0eea" providerId="ADAL" clId="{12BEA06D-409D-4EF8-A34A-E5339AC32C4C}" dt="2023-10-06T04:41:09.063" v="2794" actId="478"/>
          <ac:picMkLst>
            <pc:docMk/>
            <pc:sldMk cId="3702932121" sldId="330"/>
            <ac:picMk id="1026" creationId="{42FC1471-5DB7-4155-A956-2ACD95BCAF3C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4:45:09.550" v="3231" actId="1076"/>
          <ac:picMkLst>
            <pc:docMk/>
            <pc:sldMk cId="3702932121" sldId="330"/>
            <ac:picMk id="2050" creationId="{7A194227-113D-444B-9386-9467311BEF58}"/>
          </ac:picMkLst>
        </pc:picChg>
      </pc:sldChg>
      <pc:sldChg chg="addSp delSp modSp add mod">
        <pc:chgData name="AGNEW-BUSH Tiela [Southern River College]" userId="bf386e6b-4d7d-43de-b407-a69201ec0eea" providerId="ADAL" clId="{12BEA06D-409D-4EF8-A34A-E5339AC32C4C}" dt="2023-10-06T04:47:50.365" v="3438" actId="14100"/>
        <pc:sldMkLst>
          <pc:docMk/>
          <pc:sldMk cId="1956525003" sldId="331"/>
        </pc:sldMkLst>
        <pc:spChg chg="mod">
          <ac:chgData name="AGNEW-BUSH Tiela [Southern River College]" userId="bf386e6b-4d7d-43de-b407-a69201ec0eea" providerId="ADAL" clId="{12BEA06D-409D-4EF8-A34A-E5339AC32C4C}" dt="2023-10-06T04:46:01.537" v="3237" actId="20577"/>
          <ac:spMkLst>
            <pc:docMk/>
            <pc:sldMk cId="1956525003" sldId="331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4:47:02.202" v="3433" actId="14100"/>
          <ac:spMkLst>
            <pc:docMk/>
            <pc:sldMk cId="1956525003" sldId="331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10-06T04:47:08.098" v="3435" actId="14100"/>
          <ac:spMkLst>
            <pc:docMk/>
            <pc:sldMk cId="1956525003" sldId="331"/>
            <ac:spMk id="9" creationId="{930EC7E6-998A-4C04-9699-270DD24AC278}"/>
          </ac:spMkLst>
        </pc:spChg>
        <pc:picChg chg="del">
          <ac:chgData name="AGNEW-BUSH Tiela [Southern River College]" userId="bf386e6b-4d7d-43de-b407-a69201ec0eea" providerId="ADAL" clId="{12BEA06D-409D-4EF8-A34A-E5339AC32C4C}" dt="2023-10-06T04:46:03.499" v="3238" actId="478"/>
          <ac:picMkLst>
            <pc:docMk/>
            <pc:sldMk cId="1956525003" sldId="331"/>
            <ac:picMk id="2050" creationId="{7A194227-113D-444B-9386-9467311BEF58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4:47:50.365" v="3438" actId="14100"/>
          <ac:picMkLst>
            <pc:docMk/>
            <pc:sldMk cId="1956525003" sldId="331"/>
            <ac:picMk id="3074" creationId="{7ECD59F1-8C81-48D1-8187-5BBF50EF319D}"/>
          </ac:picMkLst>
        </pc:picChg>
      </pc:sldChg>
      <pc:sldChg chg="addSp delSp modSp add mod ord">
        <pc:chgData name="AGNEW-BUSH Tiela [Southern River College]" userId="bf386e6b-4d7d-43de-b407-a69201ec0eea" providerId="ADAL" clId="{12BEA06D-409D-4EF8-A34A-E5339AC32C4C}" dt="2023-10-06T04:51:21.317" v="3502" actId="14100"/>
        <pc:sldMkLst>
          <pc:docMk/>
          <pc:sldMk cId="1039690888" sldId="332"/>
        </pc:sldMkLst>
        <pc:spChg chg="mod">
          <ac:chgData name="AGNEW-BUSH Tiela [Southern River College]" userId="bf386e6b-4d7d-43de-b407-a69201ec0eea" providerId="ADAL" clId="{12BEA06D-409D-4EF8-A34A-E5339AC32C4C}" dt="2023-10-06T04:49:43.848" v="3474" actId="20577"/>
          <ac:spMkLst>
            <pc:docMk/>
            <pc:sldMk cId="1039690888" sldId="332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4:49:57.137" v="3492" actId="20577"/>
          <ac:spMkLst>
            <pc:docMk/>
            <pc:sldMk cId="1039690888" sldId="332"/>
            <ac:spMk id="4" creationId="{97B0A339-7F53-4C25-943E-084CE6E1798F}"/>
          </ac:spMkLst>
        </pc:spChg>
        <pc:spChg chg="del">
          <ac:chgData name="AGNEW-BUSH Tiela [Southern River College]" userId="bf386e6b-4d7d-43de-b407-a69201ec0eea" providerId="ADAL" clId="{12BEA06D-409D-4EF8-A34A-E5339AC32C4C}" dt="2023-10-06T04:49:25.928" v="3449" actId="478"/>
          <ac:spMkLst>
            <pc:docMk/>
            <pc:sldMk cId="1039690888" sldId="332"/>
            <ac:spMk id="9" creationId="{930EC7E6-998A-4C04-9699-270DD24AC278}"/>
          </ac:spMkLst>
        </pc:spChg>
        <pc:spChg chg="mod">
          <ac:chgData name="AGNEW-BUSH Tiela [Southern River College]" userId="bf386e6b-4d7d-43de-b407-a69201ec0eea" providerId="ADAL" clId="{12BEA06D-409D-4EF8-A34A-E5339AC32C4C}" dt="2023-10-06T04:51:01.370" v="3496" actId="14100"/>
          <ac:spMkLst>
            <pc:docMk/>
            <pc:sldMk cId="1039690888" sldId="332"/>
            <ac:spMk id="52" creationId="{DF7941BC-B41B-4BD6-A780-6DFFA03F6970}"/>
          </ac:spMkLst>
        </pc:spChg>
        <pc:spChg chg="mod">
          <ac:chgData name="AGNEW-BUSH Tiela [Southern River College]" userId="bf386e6b-4d7d-43de-b407-a69201ec0eea" providerId="ADAL" clId="{12BEA06D-409D-4EF8-A34A-E5339AC32C4C}" dt="2023-10-06T04:51:03.194" v="3497" actId="14100"/>
          <ac:spMkLst>
            <pc:docMk/>
            <pc:sldMk cId="1039690888" sldId="332"/>
            <ac:spMk id="53" creationId="{B7731411-3E2B-4990-A81E-127287D67505}"/>
          </ac:spMkLst>
        </pc:spChg>
        <pc:spChg chg="mod">
          <ac:chgData name="AGNEW-BUSH Tiela [Southern River College]" userId="bf386e6b-4d7d-43de-b407-a69201ec0eea" providerId="ADAL" clId="{12BEA06D-409D-4EF8-A34A-E5339AC32C4C}" dt="2023-10-06T04:50:44.222" v="3494" actId="403"/>
          <ac:spMkLst>
            <pc:docMk/>
            <pc:sldMk cId="1039690888" sldId="332"/>
            <ac:spMk id="54" creationId="{2D707552-E1BE-43CD-8EDC-F285542892DE}"/>
          </ac:spMkLst>
        </pc:spChg>
        <pc:spChg chg="mod">
          <ac:chgData name="AGNEW-BUSH Tiela [Southern River College]" userId="bf386e6b-4d7d-43de-b407-a69201ec0eea" providerId="ADAL" clId="{12BEA06D-409D-4EF8-A34A-E5339AC32C4C}" dt="2023-10-06T04:51:08.106" v="3498" actId="14100"/>
          <ac:spMkLst>
            <pc:docMk/>
            <pc:sldMk cId="1039690888" sldId="332"/>
            <ac:spMk id="55" creationId="{5A3CA217-367E-437E-BA64-DE3226522CD4}"/>
          </ac:spMkLst>
        </pc:spChg>
        <pc:spChg chg="mod">
          <ac:chgData name="AGNEW-BUSH Tiela [Southern River College]" userId="bf386e6b-4d7d-43de-b407-a69201ec0eea" providerId="ADAL" clId="{12BEA06D-409D-4EF8-A34A-E5339AC32C4C}" dt="2023-10-06T04:50:44.222" v="3494" actId="403"/>
          <ac:spMkLst>
            <pc:docMk/>
            <pc:sldMk cId="1039690888" sldId="332"/>
            <ac:spMk id="56" creationId="{23EC13E1-34E3-4E2E-8827-33DDF962FA6D}"/>
          </ac:spMkLst>
        </pc:spChg>
        <pc:spChg chg="mod">
          <ac:chgData name="AGNEW-BUSH Tiela [Southern River College]" userId="bf386e6b-4d7d-43de-b407-a69201ec0eea" providerId="ADAL" clId="{12BEA06D-409D-4EF8-A34A-E5339AC32C4C}" dt="2023-10-06T04:51:21.317" v="3502" actId="14100"/>
          <ac:spMkLst>
            <pc:docMk/>
            <pc:sldMk cId="1039690888" sldId="332"/>
            <ac:spMk id="57" creationId="{67862407-67FB-48FC-8546-03C072A13398}"/>
          </ac:spMkLst>
        </pc:spChg>
        <pc:grpChg chg="del">
          <ac:chgData name="AGNEW-BUSH Tiela [Southern River College]" userId="bf386e6b-4d7d-43de-b407-a69201ec0eea" providerId="ADAL" clId="{12BEA06D-409D-4EF8-A34A-E5339AC32C4C}" dt="2023-10-06T04:48:40.009" v="3442" actId="478"/>
          <ac:grpSpMkLst>
            <pc:docMk/>
            <pc:sldMk cId="1039690888" sldId="332"/>
            <ac:grpSpMk id="14" creationId="{03656FBC-FB15-478F-9880-E394ED6098D0}"/>
          </ac:grpSpMkLst>
        </pc:grpChg>
        <pc:grpChg chg="add mod">
          <ac:chgData name="AGNEW-BUSH Tiela [Southern River College]" userId="bf386e6b-4d7d-43de-b407-a69201ec0eea" providerId="ADAL" clId="{12BEA06D-409D-4EF8-A34A-E5339AC32C4C}" dt="2023-10-06T04:50:56.369" v="3495" actId="1076"/>
          <ac:grpSpMkLst>
            <pc:docMk/>
            <pc:sldMk cId="1039690888" sldId="332"/>
            <ac:grpSpMk id="40" creationId="{47CBFB6A-7D48-4513-B00A-5F9052260DFE}"/>
          </ac:grpSpMkLst>
        </pc:grpChg>
        <pc:picChg chg="mod">
          <ac:chgData name="AGNEW-BUSH Tiela [Southern River College]" userId="bf386e6b-4d7d-43de-b407-a69201ec0eea" providerId="ADAL" clId="{12BEA06D-409D-4EF8-A34A-E5339AC32C4C}" dt="2023-10-06T04:48:40.678" v="3443"/>
          <ac:picMkLst>
            <pc:docMk/>
            <pc:sldMk cId="1039690888" sldId="332"/>
            <ac:picMk id="41" creationId="{0DEEDC11-A0E5-40F4-AE7A-6D2B6F68B216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48:40.678" v="3443"/>
          <ac:picMkLst>
            <pc:docMk/>
            <pc:sldMk cId="1039690888" sldId="332"/>
            <ac:picMk id="42" creationId="{3AC886A8-9739-4835-9EDB-C0B4298ED09B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48:57.712" v="3444" actId="1076"/>
          <ac:picMkLst>
            <pc:docMk/>
            <pc:sldMk cId="1039690888" sldId="332"/>
            <ac:picMk id="43" creationId="{B93F34B7-E9AF-4E7B-BC18-3168D9F889DE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48:40.678" v="3443"/>
          <ac:picMkLst>
            <pc:docMk/>
            <pc:sldMk cId="1039690888" sldId="332"/>
            <ac:picMk id="44" creationId="{65BDD9DE-A23D-4839-91BF-9DCF63E5235E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48:40.678" v="3443"/>
          <ac:picMkLst>
            <pc:docMk/>
            <pc:sldMk cId="1039690888" sldId="332"/>
            <ac:picMk id="45" creationId="{95EE9075-9B6B-481A-A416-5E4C43CB228A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51:14.609" v="3499" actId="1076"/>
          <ac:picMkLst>
            <pc:docMk/>
            <pc:sldMk cId="1039690888" sldId="332"/>
            <ac:picMk id="46" creationId="{8F35854A-58A3-45F4-97D2-CD24FD50E3B6}"/>
          </ac:picMkLst>
        </pc:picChg>
        <pc:cxnChg chg="mod">
          <ac:chgData name="AGNEW-BUSH Tiela [Southern River College]" userId="bf386e6b-4d7d-43de-b407-a69201ec0eea" providerId="ADAL" clId="{12BEA06D-409D-4EF8-A34A-E5339AC32C4C}" dt="2023-10-06T04:48:40.678" v="3443"/>
          <ac:cxnSpMkLst>
            <pc:docMk/>
            <pc:sldMk cId="1039690888" sldId="332"/>
            <ac:cxnSpMk id="47" creationId="{32982F51-52D4-47DC-827D-840153F85305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4:48:40.678" v="3443"/>
          <ac:cxnSpMkLst>
            <pc:docMk/>
            <pc:sldMk cId="1039690888" sldId="332"/>
            <ac:cxnSpMk id="48" creationId="{A112A30D-B055-4B07-8170-87B06F6B6789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4:48:40.678" v="3443"/>
          <ac:cxnSpMkLst>
            <pc:docMk/>
            <pc:sldMk cId="1039690888" sldId="332"/>
            <ac:cxnSpMk id="49" creationId="{A2B35173-6005-42E9-BC02-97356DC1B6E5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4:48:40.678" v="3443"/>
          <ac:cxnSpMkLst>
            <pc:docMk/>
            <pc:sldMk cId="1039690888" sldId="332"/>
            <ac:cxnSpMk id="50" creationId="{9CEFB671-30FC-45B7-AD8D-03400179AEE3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4:51:17.242" v="3500" actId="14100"/>
          <ac:cxnSpMkLst>
            <pc:docMk/>
            <pc:sldMk cId="1039690888" sldId="332"/>
            <ac:cxnSpMk id="51" creationId="{5B650292-D50A-4A55-A6E5-60F923C74442}"/>
          </ac:cxnSpMkLst>
        </pc:cxnChg>
      </pc:sldChg>
      <pc:sldChg chg="addSp delSp modSp add mod ord">
        <pc:chgData name="AGNEW-BUSH Tiela [Southern River College]" userId="bf386e6b-4d7d-43de-b407-a69201ec0eea" providerId="ADAL" clId="{12BEA06D-409D-4EF8-A34A-E5339AC32C4C}" dt="2023-10-06T04:55:52.734" v="3710" actId="1076"/>
        <pc:sldMkLst>
          <pc:docMk/>
          <pc:sldMk cId="252930434" sldId="333"/>
        </pc:sldMkLst>
        <pc:spChg chg="mod">
          <ac:chgData name="AGNEW-BUSH Tiela [Southern River College]" userId="bf386e6b-4d7d-43de-b407-a69201ec0eea" providerId="ADAL" clId="{12BEA06D-409D-4EF8-A34A-E5339AC32C4C}" dt="2023-10-06T04:53:06.958" v="3520" actId="20577"/>
          <ac:spMkLst>
            <pc:docMk/>
            <pc:sldMk cId="252930434" sldId="333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4:54:03.830" v="3692" actId="20577"/>
          <ac:spMkLst>
            <pc:docMk/>
            <pc:sldMk cId="252930434" sldId="333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10-06T04:54:12.539" v="3695" actId="14100"/>
          <ac:spMkLst>
            <pc:docMk/>
            <pc:sldMk cId="252930434" sldId="333"/>
            <ac:spMk id="9" creationId="{930EC7E6-998A-4C04-9699-270DD24AC278}"/>
          </ac:spMkLst>
        </pc:spChg>
        <pc:spChg chg="mod">
          <ac:chgData name="AGNEW-BUSH Tiela [Southern River College]" userId="bf386e6b-4d7d-43de-b407-a69201ec0eea" providerId="ADAL" clId="{12BEA06D-409D-4EF8-A34A-E5339AC32C4C}" dt="2023-10-06T04:55:42.055" v="3707" actId="14100"/>
          <ac:spMkLst>
            <pc:docMk/>
            <pc:sldMk cId="252930434" sldId="333"/>
            <ac:spMk id="13" creationId="{19ADA8F6-1270-49BA-80B0-D79FCDB36994}"/>
          </ac:spMkLst>
        </pc:spChg>
        <pc:spChg chg="mod">
          <ac:chgData name="AGNEW-BUSH Tiela [Southern River College]" userId="bf386e6b-4d7d-43de-b407-a69201ec0eea" providerId="ADAL" clId="{12BEA06D-409D-4EF8-A34A-E5339AC32C4C}" dt="2023-10-06T04:55:48.957" v="3709" actId="1076"/>
          <ac:spMkLst>
            <pc:docMk/>
            <pc:sldMk cId="252930434" sldId="333"/>
            <ac:spMk id="14" creationId="{5C7CC03B-2FC6-473D-8EB0-15D3622EB057}"/>
          </ac:spMkLst>
        </pc:spChg>
        <pc:grpChg chg="add mod">
          <ac:chgData name="AGNEW-BUSH Tiela [Southern River College]" userId="bf386e6b-4d7d-43de-b407-a69201ec0eea" providerId="ADAL" clId="{12BEA06D-409D-4EF8-A34A-E5339AC32C4C}" dt="2023-10-06T04:55:52.734" v="3710" actId="1076"/>
          <ac:grpSpMkLst>
            <pc:docMk/>
            <pc:sldMk cId="252930434" sldId="333"/>
            <ac:grpSpMk id="10" creationId="{028ED9C3-0F87-4256-A13E-208DB5FCDEF1}"/>
          </ac:grpSpMkLst>
        </pc:grpChg>
        <pc:picChg chg="mod">
          <ac:chgData name="AGNEW-BUSH Tiela [Southern River College]" userId="bf386e6b-4d7d-43de-b407-a69201ec0eea" providerId="ADAL" clId="{12BEA06D-409D-4EF8-A34A-E5339AC32C4C}" dt="2023-10-06T04:55:16.721" v="3701" actId="14100"/>
          <ac:picMkLst>
            <pc:docMk/>
            <pc:sldMk cId="252930434" sldId="333"/>
            <ac:picMk id="11" creationId="{83F05F7B-470A-483A-A39D-2BD462012CDE}"/>
          </ac:picMkLst>
        </pc:picChg>
        <pc:picChg chg="mod">
          <ac:chgData name="AGNEW-BUSH Tiela [Southern River College]" userId="bf386e6b-4d7d-43de-b407-a69201ec0eea" providerId="ADAL" clId="{12BEA06D-409D-4EF8-A34A-E5339AC32C4C}" dt="2023-10-06T04:55:36.102" v="3705" actId="1076"/>
          <ac:picMkLst>
            <pc:docMk/>
            <pc:sldMk cId="252930434" sldId="333"/>
            <ac:picMk id="12" creationId="{EB958C96-6657-46BE-BCF1-2D6690360568}"/>
          </ac:picMkLst>
        </pc:picChg>
        <pc:picChg chg="del">
          <ac:chgData name="AGNEW-BUSH Tiela [Southern River College]" userId="bf386e6b-4d7d-43de-b407-a69201ec0eea" providerId="ADAL" clId="{12BEA06D-409D-4EF8-A34A-E5339AC32C4C}" dt="2023-10-06T04:53:00.078" v="3506" actId="478"/>
          <ac:picMkLst>
            <pc:docMk/>
            <pc:sldMk cId="252930434" sldId="333"/>
            <ac:picMk id="3074" creationId="{7ECD59F1-8C81-48D1-8187-5BBF50EF319D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4:54:57.334" v="3698" actId="1076"/>
          <ac:picMkLst>
            <pc:docMk/>
            <pc:sldMk cId="252930434" sldId="333"/>
            <ac:picMk id="4098" creationId="{25FB2776-20A3-471C-B4E2-0AA442B947C8}"/>
          </ac:picMkLst>
        </pc:picChg>
      </pc:sldChg>
      <pc:sldChg chg="addSp delSp modSp add mod ord">
        <pc:chgData name="AGNEW-BUSH Tiela [Southern River College]" userId="bf386e6b-4d7d-43de-b407-a69201ec0eea" providerId="ADAL" clId="{12BEA06D-409D-4EF8-A34A-E5339AC32C4C}" dt="2023-10-06T05:09:15.743" v="4602"/>
        <pc:sldMkLst>
          <pc:docMk/>
          <pc:sldMk cId="776819405" sldId="334"/>
        </pc:sldMkLst>
        <pc:spChg chg="mod">
          <ac:chgData name="AGNEW-BUSH Tiela [Southern River College]" userId="bf386e6b-4d7d-43de-b407-a69201ec0eea" providerId="ADAL" clId="{12BEA06D-409D-4EF8-A34A-E5339AC32C4C}" dt="2023-10-06T04:57:23.383" v="3720" actId="20577"/>
          <ac:spMkLst>
            <pc:docMk/>
            <pc:sldMk cId="776819405" sldId="334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5:09:03.064" v="4598" actId="20577"/>
          <ac:spMkLst>
            <pc:docMk/>
            <pc:sldMk cId="776819405" sldId="334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10-06T05:09:11.038" v="4600" actId="14100"/>
          <ac:spMkLst>
            <pc:docMk/>
            <pc:sldMk cId="776819405" sldId="334"/>
            <ac:spMk id="9" creationId="{930EC7E6-998A-4C04-9699-270DD24AC278}"/>
          </ac:spMkLst>
        </pc:spChg>
        <pc:grpChg chg="del">
          <ac:chgData name="AGNEW-BUSH Tiela [Southern River College]" userId="bf386e6b-4d7d-43de-b407-a69201ec0eea" providerId="ADAL" clId="{12BEA06D-409D-4EF8-A34A-E5339AC32C4C}" dt="2023-10-06T04:57:27.278" v="3722" actId="478"/>
          <ac:grpSpMkLst>
            <pc:docMk/>
            <pc:sldMk cId="776819405" sldId="334"/>
            <ac:grpSpMk id="10" creationId="{028ED9C3-0F87-4256-A13E-208DB5FCDEF1}"/>
          </ac:grpSpMkLst>
        </pc:grpChg>
        <pc:picChg chg="del">
          <ac:chgData name="AGNEW-BUSH Tiela [Southern River College]" userId="bf386e6b-4d7d-43de-b407-a69201ec0eea" providerId="ADAL" clId="{12BEA06D-409D-4EF8-A34A-E5339AC32C4C}" dt="2023-10-06T04:57:25.531" v="3721" actId="478"/>
          <ac:picMkLst>
            <pc:docMk/>
            <pc:sldMk cId="776819405" sldId="334"/>
            <ac:picMk id="4098" creationId="{25FB2776-20A3-471C-B4E2-0AA442B947C8}"/>
          </ac:picMkLst>
        </pc:picChg>
        <pc:picChg chg="add del mod">
          <ac:chgData name="AGNEW-BUSH Tiela [Southern River College]" userId="bf386e6b-4d7d-43de-b407-a69201ec0eea" providerId="ADAL" clId="{12BEA06D-409D-4EF8-A34A-E5339AC32C4C}" dt="2023-10-06T05:06:19.981" v="4329" actId="478"/>
          <ac:picMkLst>
            <pc:docMk/>
            <pc:sldMk cId="776819405" sldId="334"/>
            <ac:picMk id="5122" creationId="{24D2631D-8915-4171-ABFB-C342028E0F52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5:07:51.445" v="4333" actId="1076"/>
          <ac:picMkLst>
            <pc:docMk/>
            <pc:sldMk cId="776819405" sldId="334"/>
            <ac:picMk id="5124" creationId="{57EB93BC-7E15-4BA3-A260-1C4D6D98B27B}"/>
          </ac:picMkLst>
        </pc:picChg>
      </pc:sldChg>
      <pc:sldChg chg="addSp delSp modSp add mod ord delAnim modAnim">
        <pc:chgData name="AGNEW-BUSH Tiela [Southern River College]" userId="bf386e6b-4d7d-43de-b407-a69201ec0eea" providerId="ADAL" clId="{12BEA06D-409D-4EF8-A34A-E5339AC32C4C}" dt="2023-10-06T05:04:44.016" v="4320"/>
        <pc:sldMkLst>
          <pc:docMk/>
          <pc:sldMk cId="133239125" sldId="335"/>
        </pc:sldMkLst>
        <pc:spChg chg="mod">
          <ac:chgData name="AGNEW-BUSH Tiela [Southern River College]" userId="bf386e6b-4d7d-43de-b407-a69201ec0eea" providerId="ADAL" clId="{12BEA06D-409D-4EF8-A34A-E5339AC32C4C}" dt="2023-10-06T05:02:24.974" v="4108" actId="20577"/>
          <ac:spMkLst>
            <pc:docMk/>
            <pc:sldMk cId="133239125" sldId="335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5:02:49.003" v="4192" actId="20577"/>
          <ac:spMkLst>
            <pc:docMk/>
            <pc:sldMk cId="133239125" sldId="335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10-06T05:03:49.521" v="4285" actId="20577"/>
          <ac:spMkLst>
            <pc:docMk/>
            <pc:sldMk cId="133239125" sldId="335"/>
            <ac:spMk id="5" creationId="{F1AEB5E0-68B1-4356-B3DC-00A1B872E61A}"/>
          </ac:spMkLst>
        </pc:spChg>
        <pc:spChg chg="mod">
          <ac:chgData name="AGNEW-BUSH Tiela [Southern River College]" userId="bf386e6b-4d7d-43de-b407-a69201ec0eea" providerId="ADAL" clId="{12BEA06D-409D-4EF8-A34A-E5339AC32C4C}" dt="2023-10-06T05:03:23.143" v="4269" actId="20577"/>
          <ac:spMkLst>
            <pc:docMk/>
            <pc:sldMk cId="133239125" sldId="335"/>
            <ac:spMk id="10" creationId="{BF087E8C-72B4-409C-9B3A-D9649D18C3B3}"/>
          </ac:spMkLst>
        </pc:spChg>
        <pc:spChg chg="mod">
          <ac:chgData name="AGNEW-BUSH Tiela [Southern River College]" userId="bf386e6b-4d7d-43de-b407-a69201ec0eea" providerId="ADAL" clId="{12BEA06D-409D-4EF8-A34A-E5339AC32C4C}" dt="2023-10-06T05:03:18.667" v="4266" actId="20577"/>
          <ac:spMkLst>
            <pc:docMk/>
            <pc:sldMk cId="133239125" sldId="335"/>
            <ac:spMk id="11" creationId="{D8570E3E-F029-45C6-A880-624163DDA599}"/>
          </ac:spMkLst>
        </pc:spChg>
        <pc:spChg chg="mod">
          <ac:chgData name="AGNEW-BUSH Tiela [Southern River College]" userId="bf386e6b-4d7d-43de-b407-a69201ec0eea" providerId="ADAL" clId="{12BEA06D-409D-4EF8-A34A-E5339AC32C4C}" dt="2023-10-06T05:04:11.410" v="4304" actId="14100"/>
          <ac:spMkLst>
            <pc:docMk/>
            <pc:sldMk cId="133239125" sldId="335"/>
            <ac:spMk id="17" creationId="{BA38D790-5542-4FA9-8C1A-815AEBF88C2F}"/>
          </ac:spMkLst>
        </pc:spChg>
        <pc:spChg chg="mod">
          <ac:chgData name="AGNEW-BUSH Tiela [Southern River College]" userId="bf386e6b-4d7d-43de-b407-a69201ec0eea" providerId="ADAL" clId="{12BEA06D-409D-4EF8-A34A-E5339AC32C4C}" dt="2023-10-06T05:04:26.595" v="4318" actId="20577"/>
          <ac:spMkLst>
            <pc:docMk/>
            <pc:sldMk cId="133239125" sldId="335"/>
            <ac:spMk id="19" creationId="{3FBABECA-CC41-4824-9EA6-0598A08E6479}"/>
          </ac:spMkLst>
        </pc:spChg>
        <pc:picChg chg="del">
          <ac:chgData name="AGNEW-BUSH Tiela [Southern River College]" userId="bf386e6b-4d7d-43de-b407-a69201ec0eea" providerId="ADAL" clId="{12BEA06D-409D-4EF8-A34A-E5339AC32C4C}" dt="2023-10-06T05:03:33.968" v="4270" actId="478"/>
          <ac:picMkLst>
            <pc:docMk/>
            <pc:sldMk cId="133239125" sldId="335"/>
            <ac:picMk id="13" creationId="{CE0447A5-8B7A-4E46-889B-5CB5807794B7}"/>
          </ac:picMkLst>
        </pc:picChg>
        <pc:picChg chg="del">
          <ac:chgData name="AGNEW-BUSH Tiela [Southern River College]" userId="bf386e6b-4d7d-43de-b407-a69201ec0eea" providerId="ADAL" clId="{12BEA06D-409D-4EF8-A34A-E5339AC32C4C}" dt="2023-10-06T05:03:56.682" v="4286" actId="478"/>
          <ac:picMkLst>
            <pc:docMk/>
            <pc:sldMk cId="133239125" sldId="335"/>
            <ac:picMk id="14" creationId="{D7DF4621-CDA3-467B-BB63-85F593FC36E2}"/>
          </ac:picMkLst>
        </pc:picChg>
        <pc:picChg chg="del">
          <ac:chgData name="AGNEW-BUSH Tiela [Southern River College]" userId="bf386e6b-4d7d-43de-b407-a69201ec0eea" providerId="ADAL" clId="{12BEA06D-409D-4EF8-A34A-E5339AC32C4C}" dt="2023-10-06T05:04:16.697" v="4305" actId="478"/>
          <ac:picMkLst>
            <pc:docMk/>
            <pc:sldMk cId="133239125" sldId="335"/>
            <ac:picMk id="16" creationId="{FCD28603-2743-40F2-BEA4-62241C6F218F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5:03:42.929" v="4276" actId="1076"/>
          <ac:picMkLst>
            <pc:docMk/>
            <pc:sldMk cId="133239125" sldId="335"/>
            <ac:picMk id="21" creationId="{A8E0D207-4077-4CAA-9B43-48B60986B218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5:04:00.793" v="4289" actId="1076"/>
          <ac:picMkLst>
            <pc:docMk/>
            <pc:sldMk cId="133239125" sldId="335"/>
            <ac:picMk id="22" creationId="{AFD8C2A7-1F31-4A3B-9E0C-CD589F9802BC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5:04:21.705" v="4308" actId="1076"/>
          <ac:picMkLst>
            <pc:docMk/>
            <pc:sldMk cId="133239125" sldId="335"/>
            <ac:picMk id="23" creationId="{6CDF5761-3B25-44D1-A133-79B08CE4DA20}"/>
          </ac:picMkLst>
        </pc:picChg>
        <pc:cxnChg chg="mod">
          <ac:chgData name="AGNEW-BUSH Tiela [Southern River College]" userId="bf386e6b-4d7d-43de-b407-a69201ec0eea" providerId="ADAL" clId="{12BEA06D-409D-4EF8-A34A-E5339AC32C4C}" dt="2023-10-06T05:03:56.682" v="4286" actId="478"/>
          <ac:cxnSpMkLst>
            <pc:docMk/>
            <pc:sldMk cId="133239125" sldId="335"/>
            <ac:cxnSpMk id="7" creationId="{5C08DCBC-3C52-4ABD-B7D0-DE8A227CE268}"/>
          </ac:cxnSpMkLst>
        </pc:cxnChg>
      </pc:sldChg>
      <pc:sldChg chg="addSp delSp modSp add mod">
        <pc:chgData name="AGNEW-BUSH Tiela [Southern River College]" userId="bf386e6b-4d7d-43de-b407-a69201ec0eea" providerId="ADAL" clId="{12BEA06D-409D-4EF8-A34A-E5339AC32C4C}" dt="2023-10-06T05:13:38.769" v="4862" actId="1076"/>
        <pc:sldMkLst>
          <pc:docMk/>
          <pc:sldMk cId="2910434041" sldId="336"/>
        </pc:sldMkLst>
        <pc:spChg chg="mod">
          <ac:chgData name="AGNEW-BUSH Tiela [Southern River College]" userId="bf386e6b-4d7d-43de-b407-a69201ec0eea" providerId="ADAL" clId="{12BEA06D-409D-4EF8-A34A-E5339AC32C4C}" dt="2023-10-06T05:09:34.949" v="4615" actId="20577"/>
          <ac:spMkLst>
            <pc:docMk/>
            <pc:sldMk cId="2910434041" sldId="336"/>
            <ac:spMk id="3" creationId="{85EC4615-5C0C-4A82-889E-DC2820FF933C}"/>
          </ac:spMkLst>
        </pc:spChg>
        <pc:spChg chg="mod">
          <ac:chgData name="AGNEW-BUSH Tiela [Southern River College]" userId="bf386e6b-4d7d-43de-b407-a69201ec0eea" providerId="ADAL" clId="{12BEA06D-409D-4EF8-A34A-E5339AC32C4C}" dt="2023-10-06T05:11:04.750" v="4856" actId="20577"/>
          <ac:spMkLst>
            <pc:docMk/>
            <pc:sldMk cId="2910434041" sldId="336"/>
            <ac:spMk id="4" creationId="{97B0A339-7F53-4C25-943E-084CE6E1798F}"/>
          </ac:spMkLst>
        </pc:spChg>
        <pc:spChg chg="mod">
          <ac:chgData name="AGNEW-BUSH Tiela [Southern River College]" userId="bf386e6b-4d7d-43de-b407-a69201ec0eea" providerId="ADAL" clId="{12BEA06D-409D-4EF8-A34A-E5339AC32C4C}" dt="2023-10-06T05:11:11.330" v="4858" actId="14100"/>
          <ac:spMkLst>
            <pc:docMk/>
            <pc:sldMk cId="2910434041" sldId="336"/>
            <ac:spMk id="9" creationId="{930EC7E6-998A-4C04-9699-270DD24AC278}"/>
          </ac:spMkLst>
        </pc:spChg>
        <pc:picChg chg="del">
          <ac:chgData name="AGNEW-BUSH Tiela [Southern River College]" userId="bf386e6b-4d7d-43de-b407-a69201ec0eea" providerId="ADAL" clId="{12BEA06D-409D-4EF8-A34A-E5339AC32C4C}" dt="2023-10-06T05:09:26.372" v="4604" actId="478"/>
          <ac:picMkLst>
            <pc:docMk/>
            <pc:sldMk cId="2910434041" sldId="336"/>
            <ac:picMk id="5124" creationId="{57EB93BC-7E15-4BA3-A260-1C4D6D98B27B}"/>
          </ac:picMkLst>
        </pc:picChg>
        <pc:picChg chg="add mod">
          <ac:chgData name="AGNEW-BUSH Tiela [Southern River College]" userId="bf386e6b-4d7d-43de-b407-a69201ec0eea" providerId="ADAL" clId="{12BEA06D-409D-4EF8-A34A-E5339AC32C4C}" dt="2023-10-06T05:13:38.769" v="4862" actId="1076"/>
          <ac:picMkLst>
            <pc:docMk/>
            <pc:sldMk cId="2910434041" sldId="336"/>
            <ac:picMk id="6146" creationId="{E54F083F-2C2D-4F0D-9AB4-F1F60FF4D3F4}"/>
          </ac:picMkLst>
        </pc:picChg>
      </pc:sldChg>
      <pc:sldChg chg="addSp delSp modSp add mod ord">
        <pc:chgData name="AGNEW-BUSH Tiela [Southern River College]" userId="bf386e6b-4d7d-43de-b407-a69201ec0eea" providerId="ADAL" clId="{12BEA06D-409D-4EF8-A34A-E5339AC32C4C}" dt="2023-10-06T05:18:51.029" v="4943" actId="14100"/>
        <pc:sldMkLst>
          <pc:docMk/>
          <pc:sldMk cId="3213890459" sldId="337"/>
        </pc:sldMkLst>
        <pc:spChg chg="mod">
          <ac:chgData name="AGNEW-BUSH Tiela [Southern River College]" userId="bf386e6b-4d7d-43de-b407-a69201ec0eea" providerId="ADAL" clId="{12BEA06D-409D-4EF8-A34A-E5339AC32C4C}" dt="2023-10-06T05:15:32.513" v="4894" actId="1076"/>
          <ac:spMkLst>
            <pc:docMk/>
            <pc:sldMk cId="3213890459" sldId="337"/>
            <ac:spMk id="3" creationId="{85EC4615-5C0C-4A82-889E-DC2820FF933C}"/>
          </ac:spMkLst>
        </pc:spChg>
        <pc:spChg chg="del">
          <ac:chgData name="AGNEW-BUSH Tiela [Southern River College]" userId="bf386e6b-4d7d-43de-b407-a69201ec0eea" providerId="ADAL" clId="{12BEA06D-409D-4EF8-A34A-E5339AC32C4C}" dt="2023-10-06T05:14:24.598" v="4887" actId="478"/>
          <ac:spMkLst>
            <pc:docMk/>
            <pc:sldMk cId="3213890459" sldId="337"/>
            <ac:spMk id="4" creationId="{97B0A339-7F53-4C25-943E-084CE6E1798F}"/>
          </ac:spMkLst>
        </pc:spChg>
        <pc:spChg chg="add del mod">
          <ac:chgData name="AGNEW-BUSH Tiela [Southern River College]" userId="bf386e6b-4d7d-43de-b407-a69201ec0eea" providerId="ADAL" clId="{12BEA06D-409D-4EF8-A34A-E5339AC32C4C}" dt="2023-10-06T05:14:26.368" v="4888" actId="478"/>
          <ac:spMkLst>
            <pc:docMk/>
            <pc:sldMk cId="3213890459" sldId="337"/>
            <ac:spMk id="6" creationId="{CC905D35-A522-49FE-80C4-53803229F52C}"/>
          </ac:spMkLst>
        </pc:spChg>
        <pc:spChg chg="mod">
          <ac:chgData name="AGNEW-BUSH Tiela [Southern River College]" userId="bf386e6b-4d7d-43de-b407-a69201ec0eea" providerId="ADAL" clId="{12BEA06D-409D-4EF8-A34A-E5339AC32C4C}" dt="2023-10-06T05:17:29.245" v="4930" actId="255"/>
          <ac:spMkLst>
            <pc:docMk/>
            <pc:sldMk cId="3213890459" sldId="337"/>
            <ac:spMk id="63" creationId="{C4205F8E-BA61-410A-A500-B964D31AA457}"/>
          </ac:spMkLst>
        </pc:spChg>
        <pc:spChg chg="mod">
          <ac:chgData name="AGNEW-BUSH Tiela [Southern River College]" userId="bf386e6b-4d7d-43de-b407-a69201ec0eea" providerId="ADAL" clId="{12BEA06D-409D-4EF8-A34A-E5339AC32C4C}" dt="2023-10-06T05:18:40.421" v="4939" actId="1076"/>
          <ac:spMkLst>
            <pc:docMk/>
            <pc:sldMk cId="3213890459" sldId="337"/>
            <ac:spMk id="64" creationId="{88CA8405-3804-4651-96E9-93A7AB5FAA83}"/>
          </ac:spMkLst>
        </pc:spChg>
        <pc:spChg chg="mod">
          <ac:chgData name="AGNEW-BUSH Tiela [Southern River College]" userId="bf386e6b-4d7d-43de-b407-a69201ec0eea" providerId="ADAL" clId="{12BEA06D-409D-4EF8-A34A-E5339AC32C4C}" dt="2023-10-06T05:18:32.082" v="4937" actId="20577"/>
          <ac:spMkLst>
            <pc:docMk/>
            <pc:sldMk cId="3213890459" sldId="337"/>
            <ac:spMk id="65" creationId="{4E416F66-E3AD-4E93-B47E-16812FEC5E61}"/>
          </ac:spMkLst>
        </pc:spChg>
        <pc:spChg chg="mod">
          <ac:chgData name="AGNEW-BUSH Tiela [Southern River College]" userId="bf386e6b-4d7d-43de-b407-a69201ec0eea" providerId="ADAL" clId="{12BEA06D-409D-4EF8-A34A-E5339AC32C4C}" dt="2023-10-06T05:18:46.511" v="4941" actId="1076"/>
          <ac:spMkLst>
            <pc:docMk/>
            <pc:sldMk cId="3213890459" sldId="337"/>
            <ac:spMk id="66" creationId="{C8EC3204-8141-48C5-A0BD-8AE2BBED1B10}"/>
          </ac:spMkLst>
        </pc:spChg>
        <pc:spChg chg="mod">
          <ac:chgData name="AGNEW-BUSH Tiela [Southern River College]" userId="bf386e6b-4d7d-43de-b407-a69201ec0eea" providerId="ADAL" clId="{12BEA06D-409D-4EF8-A34A-E5339AC32C4C}" dt="2023-10-06T05:18:51.029" v="4943" actId="14100"/>
          <ac:spMkLst>
            <pc:docMk/>
            <pc:sldMk cId="3213890459" sldId="337"/>
            <ac:spMk id="67" creationId="{864B50C2-98AE-41D0-949A-9933361F1CF4}"/>
          </ac:spMkLst>
        </pc:spChg>
        <pc:spChg chg="mod">
          <ac:chgData name="AGNEW-BUSH Tiela [Southern River College]" userId="bf386e6b-4d7d-43de-b407-a69201ec0eea" providerId="ADAL" clId="{12BEA06D-409D-4EF8-A34A-E5339AC32C4C}" dt="2023-10-06T05:17:29.245" v="4930" actId="255"/>
          <ac:spMkLst>
            <pc:docMk/>
            <pc:sldMk cId="3213890459" sldId="337"/>
            <ac:spMk id="68" creationId="{51B7503C-32DA-480B-A2C1-BCC8269608BA}"/>
          </ac:spMkLst>
        </pc:spChg>
        <pc:spChg chg="mod">
          <ac:chgData name="AGNEW-BUSH Tiela [Southern River College]" userId="bf386e6b-4d7d-43de-b407-a69201ec0eea" providerId="ADAL" clId="{12BEA06D-409D-4EF8-A34A-E5339AC32C4C}" dt="2023-10-06T05:17:29.245" v="4930" actId="255"/>
          <ac:spMkLst>
            <pc:docMk/>
            <pc:sldMk cId="3213890459" sldId="337"/>
            <ac:spMk id="69" creationId="{433C37C6-14AE-41AF-82D6-C5AB2506AEC7}"/>
          </ac:spMkLst>
        </pc:spChg>
        <pc:spChg chg="mod">
          <ac:chgData name="AGNEW-BUSH Tiela [Southern River College]" userId="bf386e6b-4d7d-43de-b407-a69201ec0eea" providerId="ADAL" clId="{12BEA06D-409D-4EF8-A34A-E5339AC32C4C}" dt="2023-10-06T05:18:21.676" v="4935" actId="14100"/>
          <ac:spMkLst>
            <pc:docMk/>
            <pc:sldMk cId="3213890459" sldId="337"/>
            <ac:spMk id="70" creationId="{4F9FA70E-7938-4B90-A1C2-CA0AD3FBCA6A}"/>
          </ac:spMkLst>
        </pc:spChg>
        <pc:spChg chg="mod">
          <ac:chgData name="AGNEW-BUSH Tiela [Southern River College]" userId="bf386e6b-4d7d-43de-b407-a69201ec0eea" providerId="ADAL" clId="{12BEA06D-409D-4EF8-A34A-E5339AC32C4C}" dt="2023-10-06T05:18:24.942" v="4936" actId="1076"/>
          <ac:spMkLst>
            <pc:docMk/>
            <pc:sldMk cId="3213890459" sldId="337"/>
            <ac:spMk id="71" creationId="{99DEDF53-2BA6-44AA-8330-4C11570DCC0D}"/>
          </ac:spMkLst>
        </pc:spChg>
        <pc:spChg chg="mod">
          <ac:chgData name="AGNEW-BUSH Tiela [Southern River College]" userId="bf386e6b-4d7d-43de-b407-a69201ec0eea" providerId="ADAL" clId="{12BEA06D-409D-4EF8-A34A-E5339AC32C4C}" dt="2023-10-06T05:18:48.119" v="4942" actId="14100"/>
          <ac:spMkLst>
            <pc:docMk/>
            <pc:sldMk cId="3213890459" sldId="337"/>
            <ac:spMk id="72" creationId="{B81951AF-B785-4F7E-A9DC-3FEE68EF9654}"/>
          </ac:spMkLst>
        </pc:spChg>
        <pc:spChg chg="mod">
          <ac:chgData name="AGNEW-BUSH Tiela [Southern River College]" userId="bf386e6b-4d7d-43de-b407-a69201ec0eea" providerId="ADAL" clId="{12BEA06D-409D-4EF8-A34A-E5339AC32C4C}" dt="2023-10-06T05:18:37.870" v="4938" actId="1076"/>
          <ac:spMkLst>
            <pc:docMk/>
            <pc:sldMk cId="3213890459" sldId="337"/>
            <ac:spMk id="73" creationId="{96D7C12B-6490-4C25-8F47-773429E686E8}"/>
          </ac:spMkLst>
        </pc:spChg>
        <pc:spChg chg="mod">
          <ac:chgData name="AGNEW-BUSH Tiela [Southern River College]" userId="bf386e6b-4d7d-43de-b407-a69201ec0eea" providerId="ADAL" clId="{12BEA06D-409D-4EF8-A34A-E5339AC32C4C}" dt="2023-10-06T05:17:29.245" v="4930" actId="255"/>
          <ac:spMkLst>
            <pc:docMk/>
            <pc:sldMk cId="3213890459" sldId="337"/>
            <ac:spMk id="74" creationId="{950F08E0-ED39-4498-AE50-A185C3D8734B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76" creationId="{04754C4E-3DC7-4E47-86A8-E0BF5D3CBDC9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77" creationId="{2A1D81AC-2F7F-41ED-9BFC-1A2D5E03D9A2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78" creationId="{8683DB14-D9FD-4F33-9986-725D91B9AF34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79" creationId="{E554BE42-CFD4-47B4-85F3-F26FE3B7530A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80" creationId="{600E184D-B65D-482D-BEDB-6CEAD32A1B2F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81" creationId="{3B7B640E-F747-4F2B-A5C1-CD95E08A4CE1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82" creationId="{43E15D02-071F-43E5-AAD8-DE28E5C5F975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83" creationId="{B0A75737-9FB5-4B1D-A99C-B0209A4E9A4B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84" creationId="{71756CB9-9BFE-428E-A122-E195C26E9F0A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85" creationId="{FD5BCBAE-AED8-48DA-A614-751E4ABD3191}"/>
          </ac:spMkLst>
        </pc:spChg>
        <pc:spChg chg="add mod">
          <ac:chgData name="AGNEW-BUSH Tiela [Southern River College]" userId="bf386e6b-4d7d-43de-b407-a69201ec0eea" providerId="ADAL" clId="{12BEA06D-409D-4EF8-A34A-E5339AC32C4C}" dt="2023-10-06T05:17:24.456" v="4929" actId="571"/>
          <ac:spMkLst>
            <pc:docMk/>
            <pc:sldMk cId="3213890459" sldId="337"/>
            <ac:spMk id="86" creationId="{39D82A4C-C97A-421E-B5D7-C51EB2457161}"/>
          </ac:spMkLst>
        </pc:spChg>
        <pc:grpChg chg="add mod">
          <ac:chgData name="AGNEW-BUSH Tiela [Southern River College]" userId="bf386e6b-4d7d-43de-b407-a69201ec0eea" providerId="ADAL" clId="{12BEA06D-409D-4EF8-A34A-E5339AC32C4C}" dt="2023-10-06T05:18:03.570" v="4933" actId="164"/>
          <ac:grpSpMkLst>
            <pc:docMk/>
            <pc:sldMk cId="3213890459" sldId="337"/>
            <ac:grpSpMk id="9" creationId="{7377C56D-CA3B-410B-A575-3A3901943D51}"/>
          </ac:grpSpMkLst>
        </pc:grpChg>
        <pc:grpChg chg="add mod">
          <ac:chgData name="AGNEW-BUSH Tiela [Southern River College]" userId="bf386e6b-4d7d-43de-b407-a69201ec0eea" providerId="ADAL" clId="{12BEA06D-409D-4EF8-A34A-E5339AC32C4C}" dt="2023-10-06T05:18:03.570" v="4933" actId="164"/>
          <ac:grpSpMkLst>
            <pc:docMk/>
            <pc:sldMk cId="3213890459" sldId="337"/>
            <ac:grpSpMk id="10" creationId="{36E08754-2B5C-4FE5-B652-AE14E84E505D}"/>
          </ac:grpSpMkLst>
        </pc:grpChg>
        <pc:grpChg chg="add mod">
          <ac:chgData name="AGNEW-BUSH Tiela [Southern River College]" userId="bf386e6b-4d7d-43de-b407-a69201ec0eea" providerId="ADAL" clId="{12BEA06D-409D-4EF8-A34A-E5339AC32C4C}" dt="2023-10-06T05:17:24.456" v="4929" actId="571"/>
          <ac:grpSpMkLst>
            <pc:docMk/>
            <pc:sldMk cId="3213890459" sldId="337"/>
            <ac:grpSpMk id="27" creationId="{1587DEA0-20F1-4C11-AE7E-FAC3B5BBF8A7}"/>
          </ac:grpSpMkLst>
        </pc:grpChg>
        <pc:grpChg chg="del">
          <ac:chgData name="AGNEW-BUSH Tiela [Southern River College]" userId="bf386e6b-4d7d-43de-b407-a69201ec0eea" providerId="ADAL" clId="{12BEA06D-409D-4EF8-A34A-E5339AC32C4C}" dt="2023-10-06T05:14:22.895" v="4886" actId="478"/>
          <ac:grpSpMkLst>
            <pc:docMk/>
            <pc:sldMk cId="3213890459" sldId="337"/>
            <ac:grpSpMk id="40" creationId="{47CBFB6A-7D48-4513-B00A-5F9052260DFE}"/>
          </ac:grpSpMkLst>
        </pc:grpChg>
        <pc:picChg chg="mod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28" creationId="{04304D90-EDBA-4EBE-B9AF-99E4722E755C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29" creationId="{45B73B3C-CCA8-46C2-9A14-ED899983B78D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30" creationId="{4AFA5EFD-A6D6-4118-AF53-761563E19852}"/>
          </ac:picMkLst>
        </pc:picChg>
        <pc:picChg chg="mod modCrop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31" creationId="{6D67375A-AE27-4CB0-9D83-2E13AFC9AA5C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32" creationId="{150738AE-AE6C-41FE-8227-D5341CC42E7A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33" creationId="{323F8680-E053-4944-B4D2-A9BB6B3C980C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34" creationId="{17F4CCFD-2026-4C52-893A-203EEE913E1E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35" creationId="{17541B87-5171-4961-A0E8-F978DD623383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36" creationId="{BBB26AFD-86C9-4A9F-BB9F-D7E02CE9D32B}"/>
          </ac:picMkLst>
        </pc:picChg>
        <pc:picChg chg="mod">
          <ac:chgData name="AGNEW-BUSH Tiela [Southern River College]" userId="bf386e6b-4d7d-43de-b407-a69201ec0eea" providerId="ADAL" clId="{12BEA06D-409D-4EF8-A34A-E5339AC32C4C}" dt="2023-10-06T05:17:24.456" v="4929" actId="571"/>
          <ac:picMkLst>
            <pc:docMk/>
            <pc:sldMk cId="3213890459" sldId="337"/>
            <ac:picMk id="37" creationId="{9D01FD58-CB02-474E-9ECC-221248B6A3B9}"/>
          </ac:picMkLst>
        </pc:picChg>
        <pc:cxnChg chg="mod">
          <ac:chgData name="AGNEW-BUSH Tiela [Southern River College]" userId="bf386e6b-4d7d-43de-b407-a69201ec0eea" providerId="ADAL" clId="{12BEA06D-409D-4EF8-A34A-E5339AC32C4C}" dt="2023-10-06T05:17:24.456" v="4929" actId="571"/>
          <ac:cxnSpMkLst>
            <pc:docMk/>
            <pc:sldMk cId="3213890459" sldId="337"/>
            <ac:cxnSpMk id="38" creationId="{28DB277A-8BC4-44C4-B120-E421A9125743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5:17:24.456" v="4929" actId="571"/>
          <ac:cxnSpMkLst>
            <pc:docMk/>
            <pc:sldMk cId="3213890459" sldId="337"/>
            <ac:cxnSpMk id="39" creationId="{9D9E7349-9DFD-44F1-9EFC-674B4B8CF2E0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5:14:22.895" v="4886" actId="478"/>
          <ac:cxnSpMkLst>
            <pc:docMk/>
            <pc:sldMk cId="3213890459" sldId="337"/>
            <ac:cxnSpMk id="47" creationId="{32982F51-52D4-47DC-827D-840153F85305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5:17:24.456" v="4929" actId="571"/>
          <ac:cxnSpMkLst>
            <pc:docMk/>
            <pc:sldMk cId="3213890459" sldId="337"/>
            <ac:cxnSpMk id="58" creationId="{F884292E-466C-4D21-AA74-2C8C2B060452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5:17:24.456" v="4929" actId="571"/>
          <ac:cxnSpMkLst>
            <pc:docMk/>
            <pc:sldMk cId="3213890459" sldId="337"/>
            <ac:cxnSpMk id="59" creationId="{0A346D4F-B8CC-48BC-A750-F165DD805B51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5:17:24.456" v="4929" actId="571"/>
          <ac:cxnSpMkLst>
            <pc:docMk/>
            <pc:sldMk cId="3213890459" sldId="337"/>
            <ac:cxnSpMk id="60" creationId="{3D43CBF8-E39B-4024-9E41-D57E1436E078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5:17:24.456" v="4929" actId="571"/>
          <ac:cxnSpMkLst>
            <pc:docMk/>
            <pc:sldMk cId="3213890459" sldId="337"/>
            <ac:cxnSpMk id="61" creationId="{7FDCA16C-1891-4125-9010-B89A19351212}"/>
          </ac:cxnSpMkLst>
        </pc:cxnChg>
        <pc:cxnChg chg="mod">
          <ac:chgData name="AGNEW-BUSH Tiela [Southern River College]" userId="bf386e6b-4d7d-43de-b407-a69201ec0eea" providerId="ADAL" clId="{12BEA06D-409D-4EF8-A34A-E5339AC32C4C}" dt="2023-10-06T05:17:24.456" v="4929" actId="571"/>
          <ac:cxnSpMkLst>
            <pc:docMk/>
            <pc:sldMk cId="3213890459" sldId="337"/>
            <ac:cxnSpMk id="62" creationId="{59FDC650-E996-4017-AF52-17BD0D22C40E}"/>
          </ac:cxnSpMkLst>
        </pc:cxnChg>
        <pc:cxnChg chg="add mod">
          <ac:chgData name="AGNEW-BUSH Tiela [Southern River College]" userId="bf386e6b-4d7d-43de-b407-a69201ec0eea" providerId="ADAL" clId="{12BEA06D-409D-4EF8-A34A-E5339AC32C4C}" dt="2023-10-06T05:17:24.456" v="4929" actId="571"/>
          <ac:cxnSpMkLst>
            <pc:docMk/>
            <pc:sldMk cId="3213890459" sldId="337"/>
            <ac:cxnSpMk id="75" creationId="{AB564D72-C2C0-45FC-A1D3-EA19E1539115}"/>
          </ac:cxnSpMkLst>
        </pc:cxnChg>
        <pc:cxnChg chg="add mod">
          <ac:chgData name="AGNEW-BUSH Tiela [Southern River College]" userId="bf386e6b-4d7d-43de-b407-a69201ec0eea" providerId="ADAL" clId="{12BEA06D-409D-4EF8-A34A-E5339AC32C4C}" dt="2023-10-06T05:18:03.570" v="4933" actId="164"/>
          <ac:cxnSpMkLst>
            <pc:docMk/>
            <pc:sldMk cId="3213890459" sldId="337"/>
            <ac:cxnSpMk id="87" creationId="{8AD3C367-4C3F-416D-A42F-2B230630D25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53A7D-06FA-4047-9890-1E1F5F3DC559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6A4F0-CA19-4581-AC6C-4B932AE8F94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622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Font: </a:t>
            </a:r>
            <a:r>
              <a:rPr lang="en-AU" dirty="0" err="1"/>
              <a:t>Coconutz</a:t>
            </a:r>
            <a:r>
              <a:rPr lang="en-AU" dirty="0"/>
              <a:t> by </a:t>
            </a:r>
            <a:r>
              <a:rPr lang="en-AU" dirty="0" err="1"/>
              <a:t>typefactory</a:t>
            </a:r>
            <a:r>
              <a:rPr lang="en-AU" dirty="0"/>
              <a:t> on </a:t>
            </a:r>
            <a:r>
              <a:rPr lang="en-AU" err="1"/>
              <a:t>fontspace</a:t>
            </a:r>
            <a:r>
              <a:rPr lang="en-AU"/>
              <a:t>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6A4F0-CA19-4581-AC6C-4B932AE8F94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9240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Font: </a:t>
            </a:r>
            <a:r>
              <a:rPr lang="en-AU" dirty="0" err="1"/>
              <a:t>Coconutz</a:t>
            </a:r>
            <a:r>
              <a:rPr lang="en-AU" dirty="0"/>
              <a:t> by </a:t>
            </a:r>
            <a:r>
              <a:rPr lang="en-AU" dirty="0" err="1"/>
              <a:t>typefactory</a:t>
            </a:r>
            <a:r>
              <a:rPr lang="en-AU" dirty="0"/>
              <a:t> on </a:t>
            </a:r>
            <a:r>
              <a:rPr lang="en-AU" err="1"/>
              <a:t>fontspace</a:t>
            </a:r>
            <a:r>
              <a:rPr lang="en-AU"/>
              <a:t>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6A4F0-CA19-4581-AC6C-4B932AE8F94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4393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Get students to complete brain break exercise then do a deep cleansing breath to release and resettle. </a:t>
            </a:r>
          </a:p>
          <a:p>
            <a:r>
              <a:rPr lang="en-AU" dirty="0"/>
              <a:t>Instruct students to take a deep breath and close their eyes.</a:t>
            </a:r>
          </a:p>
          <a:p>
            <a:r>
              <a:rPr lang="en-AU" dirty="0"/>
              <a:t>Slowly count down from 5 and tell students to take a deep breath on each count.</a:t>
            </a:r>
          </a:p>
          <a:p>
            <a:r>
              <a:rPr lang="en-AU" dirty="0"/>
              <a:t>At 1, tell students to open their eyes and resume the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6A4F0-CA19-4581-AC6C-4B932AE8F94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325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0CED9-57D4-4754-BE06-214279C39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9CF6D-7689-414D-8455-06BF7AC27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E63D8-6F1A-4CC9-A049-E7DCAC45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C6975-7014-4428-83FA-CBE55A8E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8D52E-AA3F-406B-9214-A6F68339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69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AEE9-872C-45DA-AF3F-1CA11451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837A6-EFF9-409B-9C15-896912BC5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5D39F-5EF1-4025-A27B-B143119D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8FDDB-137A-434D-B634-8AE8E8ED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679B9-990E-4ED7-A571-35E63B45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202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3FE15-C5FA-449A-8CD4-E031B9013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953D1-629E-4A08-9403-7FB017899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B0704-3383-4C28-9989-192E0D069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C753-44AF-416E-B2EC-B0B0E843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4F2A6-A567-4320-AEE4-8E68BCA6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50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9D78-8E8B-429B-A227-E12F1743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F77E5-EEF9-4B71-802F-A1BB0B947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FB72-04F8-451D-B40B-23851902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69440-39F3-4DAF-835D-90D8CB9F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5246A-1DE0-47BF-B4F1-86A98D1F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79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DB97-CA28-4264-9372-C53F512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2CE41-07F7-47E2-A11A-57E5E109C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D6488-2BB2-492E-A34F-FA7DBF14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A4962-0247-410E-86F6-897A7738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BD665-5CFC-4E7E-97AB-2BAB28F1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59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457B-916E-41EC-B3C8-EB1A2571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8D18-9FD1-456C-AF2C-6D275C058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89666-07FD-44D6-8615-208B02670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F3ADA-00E6-4A96-8459-ED68992B0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34B45-4FCB-4E19-8535-E287F9E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41770-096C-4966-BEED-D7DFF102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875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5F9F-C318-4F84-909C-9C8334C3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0BDCD-B263-4234-BC99-52CE040C7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23BA9-84D1-42DE-99C6-0356EDF50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DAAB8-2058-4F25-BB95-D829C6A20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7F8D64-6EF9-41EA-93EE-364F3817D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9B6C4-BFCF-478C-BE02-65E12ECC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0C101-21ED-48EF-A537-186CE0B2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5A857-C6AB-4AB3-B7D9-970CD11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532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4BD6-4989-4A2D-85A1-CAD1B67F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C4FCA-A5A7-4A55-B9DE-705E94E1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1A987-D013-45DE-9AD0-B3F0676D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2A8AD-D899-4730-9D1B-251E51DF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38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F2AFD2-C8E0-43A2-A2E2-3EFFC0E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D0A30-C1BA-4474-A464-6C01F8CD7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F8BD4-87C9-451D-AFC0-56F640DD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65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EE1B-DCAF-49C5-B282-AE019B27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5A2BF-7056-4EEB-B59A-BC6E3129D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09B64-E41B-43A5-AF0D-3EEE19BC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7579B-B912-4D50-B8B9-1327940E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D631F-4FC1-4CD0-92E6-412E03E9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461C9-16FE-4F48-86C3-1566A66C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00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DBC2-34C7-4388-938D-3AA6184D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2985B-025D-4A4B-AFE1-04E94AF10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EDCF-C414-44E1-95FE-5B8ACFFD2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5F3E4-457F-48C3-8F99-A73D22B9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7A6CC-1BBE-4D76-BAA3-56ACA8B7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E7A34-ADAF-4C29-A8F2-8BDA9DDA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859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E1ED9-DFA3-4F54-9DFB-A1B3A9455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15684-C363-4DE0-9CE6-62FDE40AA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82A4F-7703-467B-BB13-A1E103B54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BD9D9-1CCA-4D31-9696-A5E23FCB3B87}" type="datetimeFigureOut">
              <a:rPr lang="en-AU" smtClean="0"/>
              <a:t>8/10/2023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E253B-590C-4718-A3B5-D32261366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B7140-4C44-45E8-AD52-446C9D121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7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Thesaurus | Funny, cute &amp; nerdy shirts - TeeTurtle">
            <a:extLst>
              <a:ext uri="{FF2B5EF4-FFF2-40B4-BE49-F238E27FC236}">
                <a16:creationId xmlns:a16="http://schemas.microsoft.com/office/drawing/2014/main" id="{BDE79677-83B7-42F1-A675-2D5D9C4FC970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0" b="90000" l="2500" r="98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77"/>
          <a:stretch/>
        </p:blipFill>
        <p:spPr bwMode="auto">
          <a:xfrm flipH="1">
            <a:off x="9380660" y="704206"/>
            <a:ext cx="1399716" cy="1300833"/>
          </a:xfrm>
          <a:prstGeom prst="rect">
            <a:avLst/>
          </a:prstGeom>
          <a:noFill/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1A21944-2850-465E-A618-A756221E096E}"/>
              </a:ext>
            </a:extLst>
          </p:cNvPr>
          <p:cNvGrpSpPr/>
          <p:nvPr/>
        </p:nvGrpSpPr>
        <p:grpSpPr>
          <a:xfrm>
            <a:off x="57496" y="4247024"/>
            <a:ext cx="8755792" cy="2492127"/>
            <a:chOff x="4358510" y="1714658"/>
            <a:chExt cx="8086673" cy="281448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946B16-6AB8-4C88-800A-1FF243C57801}"/>
                </a:ext>
              </a:extLst>
            </p:cNvPr>
            <p:cNvGrpSpPr/>
            <p:nvPr/>
          </p:nvGrpSpPr>
          <p:grpSpPr>
            <a:xfrm>
              <a:off x="4358510" y="1714658"/>
              <a:ext cx="8086673" cy="2814484"/>
              <a:chOff x="3841263" y="1733396"/>
              <a:chExt cx="8086673" cy="2492127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77D4487-58D4-45CD-A942-CE612ECD177B}"/>
                  </a:ext>
                </a:extLst>
              </p:cNvPr>
              <p:cNvSpPr/>
              <p:nvPr/>
            </p:nvSpPr>
            <p:spPr>
              <a:xfrm>
                <a:off x="3841263" y="1733396"/>
                <a:ext cx="8086673" cy="2492127"/>
              </a:xfrm>
              <a:prstGeom prst="roundRect">
                <a:avLst/>
              </a:prstGeom>
              <a:solidFill>
                <a:srgbClr val="2196F3">
                  <a:alpha val="50000"/>
                </a:srgbClr>
              </a:solidFill>
              <a:ln w="57150">
                <a:solidFill>
                  <a:srgbClr val="2196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C8C600A-B1A1-40F6-B5DF-CBD181F47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5209" y="1840690"/>
                <a:ext cx="1836486" cy="450000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50E9EB-9027-4AA8-9384-10C1637661B9}"/>
                </a:ext>
              </a:extLst>
            </p:cNvPr>
            <p:cNvSpPr/>
            <p:nvPr/>
          </p:nvSpPr>
          <p:spPr>
            <a:xfrm>
              <a:off x="4377630" y="2344038"/>
              <a:ext cx="7992035" cy="20835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0" indent="-360000">
                <a:buAutoNum type="arabicPeriod"/>
              </a:pPr>
              <a:r>
                <a:rPr lang="en-AU" sz="2600" dirty="0">
                  <a:solidFill>
                    <a:schemeClr val="tx1"/>
                  </a:solidFill>
                  <a:latin typeface="Book Antiqua" panose="02040602050305030304" pitchFamily="18" charset="0"/>
                  <a:cs typeface="Cavolini" panose="03000502040302020204" pitchFamily="66" charset="0"/>
                </a:rPr>
                <a:t>Learning about the lifecycle of a star</a:t>
              </a:r>
            </a:p>
            <a:p>
              <a:pPr marL="360000" indent="-360000">
                <a:buAutoNum type="arabicPeriod"/>
              </a:pPr>
              <a:r>
                <a:rPr lang="en-AU" sz="2600" dirty="0">
                  <a:solidFill>
                    <a:schemeClr val="tx1"/>
                  </a:solidFill>
                  <a:latin typeface="Book Antiqua" panose="02040602050305030304" pitchFamily="18" charset="0"/>
                  <a:cs typeface="Cavolini" panose="03000502040302020204" pitchFamily="66" charset="0"/>
                </a:rPr>
                <a:t>Applying understanding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5571A5-F1ED-4E86-B199-319C985491D5}"/>
              </a:ext>
            </a:extLst>
          </p:cNvPr>
          <p:cNvGrpSpPr/>
          <p:nvPr/>
        </p:nvGrpSpPr>
        <p:grpSpPr>
          <a:xfrm>
            <a:off x="26661" y="893816"/>
            <a:ext cx="8839134" cy="1213356"/>
            <a:chOff x="67203" y="986581"/>
            <a:chExt cx="8839134" cy="12133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B134CB-F012-4FC0-B7AA-9D4A3BA3DDC8}"/>
                </a:ext>
              </a:extLst>
            </p:cNvPr>
            <p:cNvGrpSpPr/>
            <p:nvPr/>
          </p:nvGrpSpPr>
          <p:grpSpPr>
            <a:xfrm>
              <a:off x="67203" y="986581"/>
              <a:ext cx="8839134" cy="1213356"/>
              <a:chOff x="285845" y="1714659"/>
              <a:chExt cx="3293690" cy="4456024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BEEEBB-0ECB-4797-AA45-BE09FA68E21A}"/>
                  </a:ext>
                </a:extLst>
              </p:cNvPr>
              <p:cNvSpPr/>
              <p:nvPr/>
            </p:nvSpPr>
            <p:spPr>
              <a:xfrm>
                <a:off x="285845" y="1714659"/>
                <a:ext cx="3293690" cy="4456024"/>
              </a:xfrm>
              <a:prstGeom prst="roundRect">
                <a:avLst/>
              </a:prstGeom>
              <a:solidFill>
                <a:srgbClr val="2196F3">
                  <a:alpha val="50196"/>
                </a:srgbClr>
              </a:solidFill>
              <a:ln w="57150">
                <a:solidFill>
                  <a:srgbClr val="2196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C10451A-2B7A-4833-8536-3BF69E9486BF}"/>
                  </a:ext>
                </a:extLst>
              </p:cNvPr>
              <p:cNvSpPr/>
              <p:nvPr/>
            </p:nvSpPr>
            <p:spPr>
              <a:xfrm>
                <a:off x="310114" y="3875127"/>
                <a:ext cx="3249855" cy="19122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AU" sz="2600" dirty="0">
                    <a:solidFill>
                      <a:schemeClr val="tx1"/>
                    </a:solidFill>
                    <a:latin typeface="Book Antiqua" panose="02040602050305030304" pitchFamily="18" charset="0"/>
                    <a:cs typeface="Cavolini" panose="03000502040302020204" pitchFamily="66" charset="0"/>
                    <a:sym typeface="Webdings" panose="05030102010509060703" pitchFamily="18" charset="2"/>
                  </a:rPr>
                  <a:t>We are learning about Stars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5924A03-2A92-48CA-A09D-BBC8608C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935" y="1088609"/>
              <a:ext cx="4711224" cy="450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768D24-1492-42D3-9E07-E3E9354B3724}"/>
              </a:ext>
            </a:extLst>
          </p:cNvPr>
          <p:cNvGrpSpPr/>
          <p:nvPr/>
        </p:nvGrpSpPr>
        <p:grpSpPr>
          <a:xfrm>
            <a:off x="57495" y="2165431"/>
            <a:ext cx="8755793" cy="2036788"/>
            <a:chOff x="67202" y="2243556"/>
            <a:chExt cx="8755793" cy="203678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2F65A3D-4DC1-468F-8216-746E2F97F022}"/>
                </a:ext>
              </a:extLst>
            </p:cNvPr>
            <p:cNvGrpSpPr/>
            <p:nvPr/>
          </p:nvGrpSpPr>
          <p:grpSpPr>
            <a:xfrm>
              <a:off x="67202" y="2243556"/>
              <a:ext cx="8755793" cy="2036788"/>
              <a:chOff x="284427" y="1635755"/>
              <a:chExt cx="3989970" cy="2239614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E4B3C3E-C9FA-483E-819E-AFE86B29C6EE}"/>
                  </a:ext>
                </a:extLst>
              </p:cNvPr>
              <p:cNvSpPr/>
              <p:nvPr/>
            </p:nvSpPr>
            <p:spPr>
              <a:xfrm>
                <a:off x="284427" y="1635755"/>
                <a:ext cx="3989970" cy="2239614"/>
              </a:xfrm>
              <a:prstGeom prst="roundRect">
                <a:avLst/>
              </a:prstGeom>
              <a:solidFill>
                <a:srgbClr val="009688">
                  <a:alpha val="50196"/>
                </a:srgbClr>
              </a:solidFill>
              <a:ln w="57150">
                <a:solidFill>
                  <a:srgbClr val="0096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33993AD-FC13-41EA-8216-07D8F485902A}"/>
                  </a:ext>
                </a:extLst>
              </p:cNvPr>
              <p:cNvSpPr/>
              <p:nvPr/>
            </p:nvSpPr>
            <p:spPr>
              <a:xfrm>
                <a:off x="311912" y="2228988"/>
                <a:ext cx="3925224" cy="15967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AU" sz="2600" dirty="0">
                    <a:solidFill>
                      <a:schemeClr val="tx1"/>
                    </a:solidFill>
                    <a:latin typeface="Book Antiqua" panose="02040602050305030304" pitchFamily="18" charset="0"/>
                    <a:cs typeface="Cavolini" panose="03000502040302020204" pitchFamily="66" charset="0"/>
                    <a:sym typeface="Webdings" panose="05030102010509060703" pitchFamily="18" charset="2"/>
                  </a:rPr>
                  <a:t>Describe the stages of a star’s lifecycle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AU" sz="2600" dirty="0">
                    <a:solidFill>
                      <a:schemeClr val="tx1"/>
                    </a:solidFill>
                    <a:latin typeface="Book Antiqua" panose="02040602050305030304" pitchFamily="18" charset="0"/>
                    <a:cs typeface="Cavolini" panose="03000502040302020204" pitchFamily="66" charset="0"/>
                    <a:sym typeface="Webdings" panose="05030102010509060703" pitchFamily="18" charset="2"/>
                  </a:rPr>
                  <a:t>Describe the characteristics of each stage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AU" sz="2600" dirty="0">
                    <a:solidFill>
                      <a:schemeClr val="tx1"/>
                    </a:solidFill>
                    <a:latin typeface="Book Antiqua" panose="02040602050305030304" pitchFamily="18" charset="0"/>
                    <a:cs typeface="Cavolini" panose="03000502040302020204" pitchFamily="66" charset="0"/>
                    <a:sym typeface="Webdings" panose="05030102010509060703" pitchFamily="18" charset="2"/>
                  </a:rPr>
                  <a:t>Describe the possible pathways a star can take</a:t>
                </a: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BBA0449-9A1C-4D2C-B1A6-F8787CF4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935" y="2349372"/>
              <a:ext cx="4893061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C16EB03-519A-4AEF-91B1-7D2768EF84A8}"/>
              </a:ext>
            </a:extLst>
          </p:cNvPr>
          <p:cNvGrpSpPr/>
          <p:nvPr/>
        </p:nvGrpSpPr>
        <p:grpSpPr>
          <a:xfrm>
            <a:off x="8883922" y="2165431"/>
            <a:ext cx="3254007" cy="4573720"/>
            <a:chOff x="8588828" y="2243556"/>
            <a:chExt cx="3515265" cy="457372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3D99C4E-C691-4484-9512-EF7C048E3426}"/>
                </a:ext>
              </a:extLst>
            </p:cNvPr>
            <p:cNvSpPr/>
            <p:nvPr/>
          </p:nvSpPr>
          <p:spPr>
            <a:xfrm>
              <a:off x="8588828" y="2243556"/>
              <a:ext cx="3515265" cy="4573720"/>
            </a:xfrm>
            <a:prstGeom prst="roundRect">
              <a:avLst/>
            </a:prstGeom>
            <a:solidFill>
              <a:srgbClr val="009688">
                <a:alpha val="50000"/>
              </a:srgbClr>
            </a:solidFill>
            <a:ln w="57150">
              <a:solidFill>
                <a:srgbClr val="0096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D3576FD-6365-4685-BCAC-5B115225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59507" y="2339940"/>
              <a:ext cx="2944906" cy="360203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C026DB-6164-465E-B76E-757AF041FCD2}"/>
                </a:ext>
              </a:extLst>
            </p:cNvPr>
            <p:cNvSpPr/>
            <p:nvPr/>
          </p:nvSpPr>
          <p:spPr>
            <a:xfrm>
              <a:off x="8602555" y="2743762"/>
              <a:ext cx="3472273" cy="39836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AU" sz="2600" dirty="0">
                  <a:solidFill>
                    <a:schemeClr val="tx1"/>
                  </a:solidFill>
                  <a:latin typeface="Book Antiqua" panose="02040602050305030304" pitchFamily="18" charset="0"/>
                  <a:cs typeface="Cavolini" panose="03000502040302020204" pitchFamily="66" charset="0"/>
                  <a:sym typeface="Webdings" panose="05030102010509060703" pitchFamily="18" charset="2"/>
                </a:rPr>
                <a:t>Workbook or laptop (for writing)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AU" sz="2600" dirty="0">
                  <a:solidFill>
                    <a:schemeClr val="tx1"/>
                  </a:solidFill>
                  <a:latin typeface="Book Antiqua" panose="02040602050305030304" pitchFamily="18" charset="0"/>
                  <a:cs typeface="Cavolini" panose="03000502040302020204" pitchFamily="66" charset="0"/>
                  <a:sym typeface="Webdings" panose="05030102010509060703" pitchFamily="18" charset="2"/>
                </a:rPr>
                <a:t>Pen</a:t>
              </a:r>
            </a:p>
          </p:txBody>
        </p:sp>
      </p:grpSp>
      <p:pic>
        <p:nvPicPr>
          <p:cNvPr id="1030" name="Picture 6" descr="Blank Calendar Vector Art, Icons, and Graphics for Free Download">
            <a:extLst>
              <a:ext uri="{FF2B5EF4-FFF2-40B4-BE49-F238E27FC236}">
                <a16:creationId xmlns:a16="http://schemas.microsoft.com/office/drawing/2014/main" id="{463028CE-8BC3-42E6-9BFC-EF2ABD623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1000" l="70232" r="96435">
                        <a14:foregroundMark x1="79857" y1="55500" x2="84135" y2="53500"/>
                        <a14:foregroundMark x1="80214" y1="80000" x2="82888" y2="60500"/>
                        <a14:foregroundMark x1="82888" y1="60500" x2="83244" y2="45500"/>
                        <a14:foregroundMark x1="83244" y1="45500" x2="81640" y2="37500"/>
                        <a14:foregroundMark x1="73975" y1="71500" x2="73440" y2="38000"/>
                        <a14:foregroundMark x1="70588" y1="67000" x2="70588" y2="39000"/>
                        <a14:foregroundMark x1="90553" y1="72000" x2="89840" y2="44000"/>
                        <a14:foregroundMark x1="95544" y1="70500" x2="94652" y2="45500"/>
                        <a14:foregroundMark x1="93761" y1="86000" x2="93761" y2="86000"/>
                        <a14:foregroundMark x1="95722" y1="88000" x2="95722" y2="88000"/>
                        <a14:foregroundMark x1="71836" y1="86500" x2="70588" y2="72000"/>
                        <a14:foregroundMark x1="70410" y1="87000" x2="70410" y2="87000"/>
                        <a14:foregroundMark x1="74332" y1="90000" x2="79857" y2="89000"/>
                        <a14:foregroundMark x1="79857" y1="89000" x2="90196" y2="90500"/>
                        <a14:foregroundMark x1="92513" y1="90500" x2="73619" y2="91000"/>
                        <a14:foregroundMark x1="96078" y1="90000" x2="96078" y2="90000"/>
                        <a14:foregroundMark x1="95187" y1="90000" x2="96435" y2="88500"/>
                        <a14:foregroundMark x1="96435" y1="29000" x2="95722" y2="20500"/>
                        <a14:foregroundMark x1="77184" y1="17000" x2="77184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29"/>
          <a:stretch/>
        </p:blipFill>
        <p:spPr bwMode="auto">
          <a:xfrm>
            <a:off x="10660665" y="0"/>
            <a:ext cx="1531336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74D16F-62BB-45E9-AE29-DF0A086A7B2E}"/>
              </a:ext>
            </a:extLst>
          </p:cNvPr>
          <p:cNvSpPr/>
          <p:nvPr/>
        </p:nvSpPr>
        <p:spPr>
          <a:xfrm>
            <a:off x="10804334" y="551329"/>
            <a:ext cx="1190209" cy="819601"/>
          </a:xfrm>
          <a:prstGeom prst="rect">
            <a:avLst/>
          </a:prstGeom>
          <a:solidFill>
            <a:srgbClr val="F1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Oct</a:t>
            </a:r>
          </a:p>
          <a:p>
            <a:pPr algn="ctr"/>
            <a:r>
              <a:rPr lang="en-AU" sz="2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08</a:t>
            </a:r>
          </a:p>
        </p:txBody>
      </p:sp>
      <p:pic>
        <p:nvPicPr>
          <p:cNvPr id="32" name="Picture 31" descr="Formula for Success | Funny, cute &amp; nerdy shirts - TeeTurtle">
            <a:extLst>
              <a:ext uri="{FF2B5EF4-FFF2-40B4-BE49-F238E27FC236}">
                <a16:creationId xmlns:a16="http://schemas.microsoft.com/office/drawing/2014/main" id="{2E615A08-A191-4542-A986-21BEA5B61713}"/>
              </a:ext>
            </a:extLst>
          </p:cNvPr>
          <p:cNvPicPr/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5000" l="7100" r="94000">
                        <a14:foregroundMark x1="52300" y1="53600" x2="62100" y2="76600"/>
                        <a14:foregroundMark x1="27900" y1="33900" x2="27900" y2="42700"/>
                        <a14:foregroundMark x1="9100" y1="91000" x2="8800" y2="86600"/>
                        <a14:foregroundMark x1="13400" y1="91400" x2="12800" y2="87600"/>
                        <a14:foregroundMark x1="17900" y1="90100" x2="17600" y2="88100"/>
                        <a14:foregroundMark x1="22400" y1="89700" x2="22700" y2="87800"/>
                        <a14:foregroundMark x1="28300" y1="90400" x2="27600" y2="87900"/>
                        <a14:foregroundMark x1="33200" y1="90400" x2="33200" y2="88500"/>
                        <a14:foregroundMark x1="36700" y1="90400" x2="36900" y2="89000"/>
                        <a14:foregroundMark x1="44400" y1="89800" x2="44400" y2="88000"/>
                        <a14:foregroundMark x1="47900" y1="89700" x2="48000" y2="87800"/>
                        <a14:foregroundMark x1="53100" y1="89900" x2="53300" y2="88400"/>
                        <a14:foregroundMark x1="62800" y1="89800" x2="60300" y2="87500"/>
                        <a14:foregroundMark x1="64500" y1="90700" x2="64200" y2="88500"/>
                        <a14:foregroundMark x1="69300" y1="90300" x2="69000" y2="87800"/>
                        <a14:foregroundMark x1="73900" y1="90100" x2="73800" y2="87600"/>
                        <a14:foregroundMark x1="79100" y1="90000" x2="78800" y2="87400"/>
                        <a14:foregroundMark x1="85300" y1="89400" x2="83300" y2="87700"/>
                        <a14:foregroundMark x1="89400" y1="89500" x2="87500" y2="88100"/>
                        <a14:foregroundMark x1="49800" y1="54500" x2="54600" y2="52500"/>
                        <a14:backgroundMark x1="19100" y1="87400" x2="19100" y2="87400"/>
                        <a14:backgroundMark x1="38200" y1="88600" x2="38200" y2="88600"/>
                        <a14:backgroundMark x1="54600" y1="87800" x2="54900" y2="88000"/>
                        <a14:backgroundMark x1="24500" y1="49100" x2="24500" y2="4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6" t="9840" r="9759" b="16289"/>
          <a:stretch/>
        </p:blipFill>
        <p:spPr bwMode="auto">
          <a:xfrm flipH="1">
            <a:off x="9059527" y="163962"/>
            <a:ext cx="753894" cy="92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28746E-C596-4734-8C14-42BF698D2A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1" y="51460"/>
            <a:ext cx="6046090" cy="893435"/>
          </a:xfrm>
          <a:prstGeom prst="rect">
            <a:avLst/>
          </a:prstGeom>
        </p:spPr>
      </p:pic>
      <p:pic>
        <p:nvPicPr>
          <p:cNvPr id="38" name="Picture 37" descr="We Still Love You, Pluto | Funny, cute &amp; nerdy shirts - TeeTurtle">
            <a:extLst>
              <a:ext uri="{FF2B5EF4-FFF2-40B4-BE49-F238E27FC236}">
                <a16:creationId xmlns:a16="http://schemas.microsoft.com/office/drawing/2014/main" id="{3CE76A40-F384-4360-BF6F-7A3FC06683A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6500" r="94400">
                        <a14:foregroundMark x1="14600" y1="78500" x2="14600" y2="78500"/>
                        <a14:foregroundMark x1="22300" y1="78300" x2="22300" y2="78300"/>
                        <a14:foregroundMark x1="26500" y1="82200" x2="26500" y2="82200"/>
                        <a14:foregroundMark x1="31800" y1="82500" x2="31800" y2="82500"/>
                        <a14:foregroundMark x1="36000" y1="80600" x2="36000" y2="80600"/>
                        <a14:foregroundMark x1="36000" y1="79200" x2="37400" y2="81500"/>
                        <a14:foregroundMark x1="25600" y1="80500" x2="28900" y2="81900"/>
                        <a14:foregroundMark x1="33400" y1="80200" x2="34600" y2="78800"/>
                        <a14:foregroundMark x1="9000" y1="70900" x2="10000" y2="73500"/>
                        <a14:foregroundMark x1="10900" y1="74700" x2="12600" y2="76600"/>
                        <a14:foregroundMark x1="9000" y1="70100" x2="9400" y2="66200"/>
                        <a14:foregroundMark x1="9900" y1="64900" x2="12000" y2="62700"/>
                        <a14:foregroundMark x1="13500" y1="61500" x2="16200" y2="60600"/>
                        <a14:foregroundMark x1="42100" y1="80900" x2="42500" y2="79100"/>
                        <a14:foregroundMark x1="48500" y1="83700" x2="47300" y2="81800"/>
                        <a14:foregroundMark x1="46500" y1="81600" x2="44900" y2="79200"/>
                        <a14:foregroundMark x1="51900" y1="84000" x2="51200" y2="82600"/>
                        <a14:foregroundMark x1="53400" y1="81600" x2="55200" y2="79000"/>
                        <a14:foregroundMark x1="56900" y1="81300" x2="57700" y2="79700"/>
                        <a14:foregroundMark x1="63800" y1="81700" x2="64600" y2="79800"/>
                        <a14:foregroundMark x1="59600" y1="80100" x2="62200" y2="80000"/>
                        <a14:foregroundMark x1="69200" y1="83300" x2="69400" y2="81900"/>
                        <a14:foregroundMark x1="74700" y1="83300" x2="74700" y2="81900"/>
                        <a14:foregroundMark x1="66800" y1="79900" x2="68400" y2="81000"/>
                        <a14:foregroundMark x1="75800" y1="81000" x2="78100" y2="78800"/>
                        <a14:foregroundMark x1="86600" y1="80100" x2="87800" y2="77600"/>
                        <a14:foregroundMark x1="82000" y1="77900" x2="84800" y2="78000"/>
                        <a14:foregroundMark x1="84400" y1="60100" x2="87600" y2="61000"/>
                        <a14:foregroundMark x1="92500" y1="66700" x2="90100" y2="62800"/>
                        <a14:foregroundMark x1="90100" y1="75600" x2="92500" y2="72200"/>
                        <a14:foregroundMark x1="91000" y1="58000" x2="91000" y2="58000"/>
                        <a14:foregroundMark x1="89500" y1="49700" x2="89500" y2="49700"/>
                        <a14:foregroundMark x1="85200" y1="48100" x2="85200" y2="48100"/>
                        <a14:foregroundMark x1="84400" y1="36500" x2="84400" y2="36500"/>
                        <a14:foregroundMark x1="87200" y1="34600" x2="87200" y2="34600"/>
                        <a14:foregroundMark x1="88700" y1="27900" x2="88700" y2="27900"/>
                        <a14:foregroundMark x1="81500" y1="25800" x2="81500" y2="25800"/>
                        <a14:foregroundMark x1="75900" y1="24200" x2="75900" y2="24200"/>
                        <a14:foregroundMark x1="76800" y1="20600" x2="76800" y2="20600"/>
                        <a14:foregroundMark x1="71100" y1="21700" x2="71100" y2="21700"/>
                        <a14:foregroundMark x1="69500" y1="16900" x2="69500" y2="16900"/>
                        <a14:foregroundMark x1="25400" y1="22600" x2="25400" y2="22600"/>
                        <a14:foregroundMark x1="22600" y1="20700" x2="22600" y2="20700"/>
                        <a14:foregroundMark x1="16700" y1="21300" x2="16700" y2="21300"/>
                        <a14:foregroundMark x1="18500" y1="29000" x2="18500" y2="29000"/>
                        <a14:foregroundMark x1="14800" y1="36900" x2="14800" y2="36900"/>
                        <a14:foregroundMark x1="10800" y1="37400" x2="10800" y2="37400"/>
                        <a14:foregroundMark x1="12300" y1="31700" x2="12300" y2="31700"/>
                        <a14:foregroundMark x1="8100" y1="56700" x2="8100" y2="56700"/>
                        <a14:foregroundMark x1="12600" y1="50600" x2="12600" y2="50600"/>
                        <a14:foregroundMark x1="8500" y1="48500" x2="8500" y2="48500"/>
                        <a14:foregroundMark x1="13200" y1="45900" x2="13200" y2="4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3889" r="5422" b="9444"/>
          <a:stretch/>
        </p:blipFill>
        <p:spPr bwMode="auto">
          <a:xfrm>
            <a:off x="9629266" y="4687915"/>
            <a:ext cx="2062797" cy="1797685"/>
          </a:xfrm>
          <a:prstGeom prst="rect">
            <a:avLst/>
          </a:prstGeom>
          <a:noFill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EE26EC4-8E12-459A-8F05-2006FA810225}"/>
              </a:ext>
            </a:extLst>
          </p:cNvPr>
          <p:cNvGrpSpPr/>
          <p:nvPr/>
        </p:nvGrpSpPr>
        <p:grpSpPr>
          <a:xfrm>
            <a:off x="291934" y="1244451"/>
            <a:ext cx="11743450" cy="5293306"/>
            <a:chOff x="251093" y="1464710"/>
            <a:chExt cx="11743450" cy="529330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EAFEE4C-BD85-4970-9CF0-C32860FE9128}"/>
                </a:ext>
              </a:extLst>
            </p:cNvPr>
            <p:cNvSpPr/>
            <p:nvPr/>
          </p:nvSpPr>
          <p:spPr>
            <a:xfrm>
              <a:off x="251093" y="1464710"/>
              <a:ext cx="11743450" cy="5293306"/>
            </a:xfrm>
            <a:prstGeom prst="roundRect">
              <a:avLst/>
            </a:prstGeom>
            <a:solidFill>
              <a:srgbClr val="2196F3"/>
            </a:solidFill>
            <a:ln w="57150">
              <a:solidFill>
                <a:srgbClr val="0096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AU" dirty="0">
                <a:solidFill>
                  <a:schemeClr val="bg1"/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0C29F1-F730-4D3D-AC35-A030A0185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43350" y="1571388"/>
              <a:ext cx="4305300" cy="11049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61346B-BCC8-45FD-B3A7-F509E09CDA15}"/>
                </a:ext>
              </a:extLst>
            </p:cNvPr>
            <p:cNvSpPr/>
            <p:nvPr/>
          </p:nvSpPr>
          <p:spPr>
            <a:xfrm>
              <a:off x="826426" y="3140932"/>
              <a:ext cx="10241271" cy="28552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Explain the difference between red shift and blue shift.</a:t>
              </a:r>
              <a:endParaRPr lang="en-AU" sz="36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95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White Dwarf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1918" y="1303565"/>
            <a:ext cx="7055560" cy="5302509"/>
          </a:xfrm>
          <a:solidFill>
            <a:schemeClr val="bg1">
              <a:alpha val="7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At the end pf the red giant stage, fusion stops and the gravitational forces acting inwards are stronger than the expansive forces acting outwards.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This causes the star to collapse inwards.</a:t>
            </a: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outer layers of the star are expelled, and the leftover core is known as a </a:t>
            </a:r>
            <a:r>
              <a:rPr lang="en-US" b="1" dirty="0">
                <a:latin typeface="Century Schoolbook" panose="02040604050505020304" pitchFamily="18" charset="0"/>
                <a:cs typeface="Cavolini" panose="03000502040302020204" pitchFamily="66" charset="0"/>
              </a:rPr>
              <a:t>White Dwarf.</a:t>
            </a:r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White Dwarf stars are very bright and very hot because their energy is condensed into a small area.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4851917" y="3954819"/>
            <a:ext cx="7055559" cy="255794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 descr="White Dwarf | World Builder's Guide Wikia | Fandom">
            <a:extLst>
              <a:ext uri="{FF2B5EF4-FFF2-40B4-BE49-F238E27FC236}">
                <a16:creationId xmlns:a16="http://schemas.microsoft.com/office/drawing/2014/main" id="{7A194227-113D-444B-9386-9467311BE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9582"/>
          <a:stretch/>
        </p:blipFill>
        <p:spPr bwMode="auto">
          <a:xfrm>
            <a:off x="401216" y="2042045"/>
            <a:ext cx="4059462" cy="34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32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Black Dwarf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303564"/>
            <a:ext cx="5565772" cy="4089529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Over time, energy is emitted from the white dwarf star to the surroundings.</a:t>
            </a:r>
          </a:p>
          <a:p>
            <a:r>
              <a:rPr lang="en-AU" dirty="0">
                <a:latin typeface="Century Schoolbook" panose="02040604050505020304" pitchFamily="18" charset="0"/>
                <a:cs typeface="Cavolini" panose="03000502040302020204" pitchFamily="66" charset="0"/>
              </a:rPr>
              <a:t>The star gets dimmer and dimmer until it turns into a brown, then a </a:t>
            </a:r>
            <a:r>
              <a:rPr lang="en-AU" b="1" dirty="0">
                <a:latin typeface="Century Schoolbook" panose="02040604050505020304" pitchFamily="18" charset="0"/>
                <a:cs typeface="Cavolini" panose="03000502040302020204" pitchFamily="66" charset="0"/>
              </a:rPr>
              <a:t>Black Dwarf Star.</a:t>
            </a:r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100091" y="1278168"/>
            <a:ext cx="5565772" cy="326583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Black Dwarf Real Images Black Hole">
            <a:extLst>
              <a:ext uri="{FF2B5EF4-FFF2-40B4-BE49-F238E27FC236}">
                <a16:creationId xmlns:a16="http://schemas.microsoft.com/office/drawing/2014/main" id="{7ECD59F1-8C81-48D1-8187-5BBF50EF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26" y="1503687"/>
            <a:ext cx="5568352" cy="304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2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More Massive than the Sun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016" y="1303565"/>
            <a:ext cx="9732672" cy="4953691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A star more massive than the Sun will follow the below path after the main sequence star…</a:t>
            </a: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Complete the diagram in your book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CBFB6A-7D48-4513-B00A-5F9052260DFE}"/>
              </a:ext>
            </a:extLst>
          </p:cNvPr>
          <p:cNvGrpSpPr/>
          <p:nvPr/>
        </p:nvGrpSpPr>
        <p:grpSpPr>
          <a:xfrm>
            <a:off x="698500" y="1303565"/>
            <a:ext cx="10778727" cy="5281076"/>
            <a:chOff x="233785" y="1363121"/>
            <a:chExt cx="8761810" cy="4451906"/>
          </a:xfrm>
        </p:grpSpPr>
        <p:pic>
          <p:nvPicPr>
            <p:cNvPr id="41" name="Picture 40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0DEEDC11-A0E5-40F4-AE7A-6D2B6F68B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85" y="2930974"/>
              <a:ext cx="1296767" cy="1431475"/>
            </a:xfrm>
            <a:prstGeom prst="rect">
              <a:avLst/>
            </a:prstGeom>
          </p:spPr>
        </p:pic>
        <p:pic>
          <p:nvPicPr>
            <p:cNvPr id="42" name="Picture 41" descr="A planet with rings around it&#10;&#10;Description automatically generated with low confidence">
              <a:extLst>
                <a:ext uri="{FF2B5EF4-FFF2-40B4-BE49-F238E27FC236}">
                  <a16:creationId xmlns:a16="http://schemas.microsoft.com/office/drawing/2014/main" id="{3AC886A8-9739-4835-9EDB-C0B4298ED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805" y="3179582"/>
              <a:ext cx="1492517" cy="879024"/>
            </a:xfrm>
            <a:prstGeom prst="rect">
              <a:avLst/>
            </a:prstGeom>
          </p:spPr>
        </p:pic>
        <p:pic>
          <p:nvPicPr>
            <p:cNvPr id="43" name="Picture 42" descr="Logo&#10;&#10;Description automatically generated">
              <a:extLst>
                <a:ext uri="{FF2B5EF4-FFF2-40B4-BE49-F238E27FC236}">
                  <a16:creationId xmlns:a16="http://schemas.microsoft.com/office/drawing/2014/main" id="{B93F34B7-E9AF-4E7B-BC18-3168D9F88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536" y="3036707"/>
              <a:ext cx="1259213" cy="1259213"/>
            </a:xfrm>
            <a:prstGeom prst="rect">
              <a:avLst/>
            </a:prstGeom>
          </p:spPr>
        </p:pic>
        <p:pic>
          <p:nvPicPr>
            <p:cNvPr id="44" name="Picture 43" descr="Venn diagram&#10;&#10;Description automatically generated">
              <a:extLst>
                <a:ext uri="{FF2B5EF4-FFF2-40B4-BE49-F238E27FC236}">
                  <a16:creationId xmlns:a16="http://schemas.microsoft.com/office/drawing/2014/main" id="{65BDD9DE-A23D-4839-91BF-9DCF63E52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127" y="2118511"/>
              <a:ext cx="2793999" cy="2793999"/>
            </a:xfrm>
            <a:prstGeom prst="rect">
              <a:avLst/>
            </a:prstGeom>
          </p:spPr>
        </p:pic>
        <p:pic>
          <p:nvPicPr>
            <p:cNvPr id="45" name="Picture 44" descr="A picture containing wire, vector graphics, porcelain&#10;&#10;Description automatically generated">
              <a:extLst>
                <a:ext uri="{FF2B5EF4-FFF2-40B4-BE49-F238E27FC236}">
                  <a16:creationId xmlns:a16="http://schemas.microsoft.com/office/drawing/2014/main" id="{95EE9075-9B6B-481A-A416-5E4C43CB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0332" y="1363121"/>
              <a:ext cx="1335029" cy="1431476"/>
            </a:xfrm>
            <a:prstGeom prst="rect">
              <a:avLst/>
            </a:prstGeom>
          </p:spPr>
        </p:pic>
        <p:pic>
          <p:nvPicPr>
            <p:cNvPr id="46" name="Picture 45" descr="A picture containing dark, device, gauge&#10;&#10;Description automatically generated">
              <a:extLst>
                <a:ext uri="{FF2B5EF4-FFF2-40B4-BE49-F238E27FC236}">
                  <a16:creationId xmlns:a16="http://schemas.microsoft.com/office/drawing/2014/main" id="{8F35854A-58A3-45F4-97D2-CD24FD50E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105" y="3797175"/>
              <a:ext cx="1678490" cy="170780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2982F51-52D4-47DC-827D-840153F85305}"/>
                </a:ext>
              </a:extLst>
            </p:cNvPr>
            <p:cNvCxnSpPr>
              <a:stCxn id="41" idx="3"/>
            </p:cNvCxnSpPr>
            <p:nvPr/>
          </p:nvCxnSpPr>
          <p:spPr>
            <a:xfrm flipV="1">
              <a:off x="1530552" y="3646711"/>
              <a:ext cx="343644" cy="1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112A30D-B055-4B07-8170-87B06F6B6789}"/>
                </a:ext>
              </a:extLst>
            </p:cNvPr>
            <p:cNvCxnSpPr/>
            <p:nvPr/>
          </p:nvCxnSpPr>
          <p:spPr>
            <a:xfrm flipV="1">
              <a:off x="3438892" y="3646710"/>
              <a:ext cx="343644" cy="1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2B35173-6005-42E9-BC02-97356DC1B6E5}"/>
                </a:ext>
              </a:extLst>
            </p:cNvPr>
            <p:cNvCxnSpPr/>
            <p:nvPr/>
          </p:nvCxnSpPr>
          <p:spPr>
            <a:xfrm flipV="1">
              <a:off x="4792560" y="3646711"/>
              <a:ext cx="343644" cy="1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EFB671-30FC-45B7-AD8D-03400179A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8912" y="2639438"/>
              <a:ext cx="660214" cy="374219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B650292-D50A-4A55-A6E5-60F923C74442}"/>
                </a:ext>
              </a:extLst>
            </p:cNvPr>
            <p:cNvCxnSpPr>
              <a:cxnSpLocks/>
            </p:cNvCxnSpPr>
            <p:nvPr/>
          </p:nvCxnSpPr>
          <p:spPr>
            <a:xfrm>
              <a:off x="6788912" y="4058606"/>
              <a:ext cx="636877" cy="30384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94;p17">
              <a:extLst>
                <a:ext uri="{FF2B5EF4-FFF2-40B4-BE49-F238E27FC236}">
                  <a16:creationId xmlns:a16="http://schemas.microsoft.com/office/drawing/2014/main" id="{DF7941BC-B41B-4BD6-A780-6DFFA03F6970}"/>
                </a:ext>
              </a:extLst>
            </p:cNvPr>
            <p:cNvSpPr txBox="1"/>
            <p:nvPr/>
          </p:nvSpPr>
          <p:spPr>
            <a:xfrm>
              <a:off x="533906" y="4468553"/>
              <a:ext cx="929648" cy="344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nebula</a:t>
              </a:r>
              <a:endParaRPr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195;p17">
              <a:extLst>
                <a:ext uri="{FF2B5EF4-FFF2-40B4-BE49-F238E27FC236}">
                  <a16:creationId xmlns:a16="http://schemas.microsoft.com/office/drawing/2014/main" id="{B7731411-3E2B-4990-A81E-127287D67505}"/>
                </a:ext>
              </a:extLst>
            </p:cNvPr>
            <p:cNvSpPr txBox="1"/>
            <p:nvPr/>
          </p:nvSpPr>
          <p:spPr>
            <a:xfrm>
              <a:off x="2004974" y="4468553"/>
              <a:ext cx="1226370" cy="344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protostar</a:t>
              </a:r>
              <a:endParaRPr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196;p17">
              <a:extLst>
                <a:ext uri="{FF2B5EF4-FFF2-40B4-BE49-F238E27FC236}">
                  <a16:creationId xmlns:a16="http://schemas.microsoft.com/office/drawing/2014/main" id="{2D707552-E1BE-43CD-8EDC-F285542892DE}"/>
                </a:ext>
              </a:extLst>
            </p:cNvPr>
            <p:cNvSpPr txBox="1"/>
            <p:nvPr/>
          </p:nvSpPr>
          <p:spPr>
            <a:xfrm>
              <a:off x="3372322" y="4428794"/>
              <a:ext cx="1769110" cy="620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main sequence </a:t>
              </a:r>
              <a:endParaRPr sz="2000" dirty="0"/>
            </a:p>
            <a:p>
              <a:pPr marL="0" marR="0" lvl="0" indent="0" algn="ctr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star</a:t>
              </a:r>
              <a:endParaRPr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" name="Google Shape;197;p17">
              <a:extLst>
                <a:ext uri="{FF2B5EF4-FFF2-40B4-BE49-F238E27FC236}">
                  <a16:creationId xmlns:a16="http://schemas.microsoft.com/office/drawing/2014/main" id="{5A3CA217-367E-437E-BA64-DE3226522CD4}"/>
                </a:ext>
              </a:extLst>
            </p:cNvPr>
            <p:cNvSpPr txBox="1"/>
            <p:nvPr/>
          </p:nvSpPr>
          <p:spPr>
            <a:xfrm>
              <a:off x="5282412" y="4427796"/>
              <a:ext cx="1326891" cy="344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red supergiant</a:t>
              </a:r>
              <a:endParaRPr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198;p17">
              <a:extLst>
                <a:ext uri="{FF2B5EF4-FFF2-40B4-BE49-F238E27FC236}">
                  <a16:creationId xmlns:a16="http://schemas.microsoft.com/office/drawing/2014/main" id="{23EC13E1-34E3-4E2E-8827-33DDF962FA6D}"/>
                </a:ext>
              </a:extLst>
            </p:cNvPr>
            <p:cNvSpPr txBox="1"/>
            <p:nvPr/>
          </p:nvSpPr>
          <p:spPr>
            <a:xfrm>
              <a:off x="7414625" y="2898495"/>
              <a:ext cx="1285420" cy="344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neutron star</a:t>
              </a:r>
              <a:endParaRPr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199;p17">
              <a:extLst>
                <a:ext uri="{FF2B5EF4-FFF2-40B4-BE49-F238E27FC236}">
                  <a16:creationId xmlns:a16="http://schemas.microsoft.com/office/drawing/2014/main" id="{67862407-67FB-48FC-8546-03C072A13398}"/>
                </a:ext>
              </a:extLst>
            </p:cNvPr>
            <p:cNvSpPr txBox="1"/>
            <p:nvPr/>
          </p:nvSpPr>
          <p:spPr>
            <a:xfrm>
              <a:off x="7647342" y="5470857"/>
              <a:ext cx="1348253" cy="344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black hole</a:t>
              </a:r>
              <a:endParaRPr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9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Red Supergiant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303564"/>
            <a:ext cx="5565772" cy="4089529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Main sequence stars that are much larger than the Sun will form </a:t>
            </a:r>
            <a:r>
              <a:rPr lang="en-US" b="1" dirty="0">
                <a:latin typeface="Century Schoolbook" panose="02040604050505020304" pitchFamily="18" charset="0"/>
                <a:cs typeface="Cavolini" panose="03000502040302020204" pitchFamily="66" charset="0"/>
              </a:rPr>
              <a:t>Red Supergiant’s</a:t>
            </a:r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 when they expand.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Elements up to the size of Iron can fuse in a red supergiant.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284522" y="1268839"/>
            <a:ext cx="5565772" cy="269667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98" name="Picture 2" descr="Red Supergiant Star">
            <a:extLst>
              <a:ext uri="{FF2B5EF4-FFF2-40B4-BE49-F238E27FC236}">
                <a16:creationId xmlns:a16="http://schemas.microsoft.com/office/drawing/2014/main" id="{25FB2776-20A3-471C-B4E2-0AA442B9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870" y="340620"/>
            <a:ext cx="4010608" cy="40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28ED9C3-0F87-4256-A13E-208DB5FCDEF1}"/>
              </a:ext>
            </a:extLst>
          </p:cNvPr>
          <p:cNvGrpSpPr/>
          <p:nvPr/>
        </p:nvGrpSpPr>
        <p:grpSpPr>
          <a:xfrm>
            <a:off x="4295131" y="3348328"/>
            <a:ext cx="3956179" cy="3157154"/>
            <a:chOff x="3097935" y="755699"/>
            <a:chExt cx="6566666" cy="5549252"/>
          </a:xfrm>
        </p:grpSpPr>
        <p:pic>
          <p:nvPicPr>
            <p:cNvPr id="11" name="Picture 10" descr="Venn diagram&#10;&#10;Description automatically generated">
              <a:extLst>
                <a:ext uri="{FF2B5EF4-FFF2-40B4-BE49-F238E27FC236}">
                  <a16:creationId xmlns:a16="http://schemas.microsoft.com/office/drawing/2014/main" id="{83F05F7B-470A-483A-A39D-2BD462012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0" y="755699"/>
              <a:ext cx="5346601" cy="5346601"/>
            </a:xfrm>
            <a:prstGeom prst="rect">
              <a:avLst/>
            </a:prstGeom>
          </p:spPr>
        </p:pic>
        <p:pic>
          <p:nvPicPr>
            <p:cNvPr id="12" name="Picture 11" descr="A picture containing balloon, aircraft&#10;&#10;Description automatically generated">
              <a:extLst>
                <a:ext uri="{FF2B5EF4-FFF2-40B4-BE49-F238E27FC236}">
                  <a16:creationId xmlns:a16="http://schemas.microsoft.com/office/drawing/2014/main" id="{EB958C96-6657-46BE-BCF1-2D6690360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228" y="4419113"/>
              <a:ext cx="482600" cy="482600"/>
            </a:xfrm>
            <a:prstGeom prst="rect">
              <a:avLst/>
            </a:prstGeom>
          </p:spPr>
        </p:pic>
        <p:sp>
          <p:nvSpPr>
            <p:cNvPr id="13" name="Google Shape;144;p12">
              <a:extLst>
                <a:ext uri="{FF2B5EF4-FFF2-40B4-BE49-F238E27FC236}">
                  <a16:creationId xmlns:a16="http://schemas.microsoft.com/office/drawing/2014/main" id="{19ADA8F6-1270-49BA-80B0-D79FCDB36994}"/>
                </a:ext>
              </a:extLst>
            </p:cNvPr>
            <p:cNvSpPr txBox="1"/>
            <p:nvPr/>
          </p:nvSpPr>
          <p:spPr>
            <a:xfrm>
              <a:off x="3097935" y="4989746"/>
              <a:ext cx="1854860" cy="649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 giant</a:t>
              </a:r>
              <a:endParaRPr dirty="0"/>
            </a:p>
          </p:txBody>
        </p:sp>
        <p:sp>
          <p:nvSpPr>
            <p:cNvPr id="14" name="Google Shape;145;p12">
              <a:extLst>
                <a:ext uri="{FF2B5EF4-FFF2-40B4-BE49-F238E27FC236}">
                  <a16:creationId xmlns:a16="http://schemas.microsoft.com/office/drawing/2014/main" id="{5C7CC03B-2FC6-473D-8EB0-15D3622EB057}"/>
                </a:ext>
              </a:extLst>
            </p:cNvPr>
            <p:cNvSpPr txBox="1"/>
            <p:nvPr/>
          </p:nvSpPr>
          <p:spPr>
            <a:xfrm>
              <a:off x="5473531" y="5168983"/>
              <a:ext cx="2502940" cy="1135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 supergiant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293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Supernova 2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016" y="1303566"/>
            <a:ext cx="11895968" cy="1255441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size of the supernova will determine the next stage of the star’s life cycle.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F087E8C-72B4-409C-9B3A-D9649D18C3B3}"/>
              </a:ext>
            </a:extLst>
          </p:cNvPr>
          <p:cNvSpPr txBox="1">
            <a:spLocks/>
          </p:cNvSpPr>
          <p:nvPr/>
        </p:nvSpPr>
        <p:spPr>
          <a:xfrm>
            <a:off x="100089" y="2633675"/>
            <a:ext cx="5255681" cy="1255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Most supernovae form </a:t>
            </a:r>
            <a:r>
              <a:rPr lang="en-US" b="1" dirty="0">
                <a:latin typeface="Century Schoolbook" panose="02040604050505020304" pitchFamily="18" charset="0"/>
                <a:cs typeface="Cavolini" panose="03000502040302020204" pitchFamily="66" charset="0"/>
              </a:rPr>
              <a:t>Neutron Stars.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570E3E-F029-45C6-A880-624163DDA599}"/>
              </a:ext>
            </a:extLst>
          </p:cNvPr>
          <p:cNvSpPr txBox="1">
            <a:spLocks/>
          </p:cNvSpPr>
          <p:nvPr/>
        </p:nvSpPr>
        <p:spPr>
          <a:xfrm>
            <a:off x="5984284" y="2633674"/>
            <a:ext cx="5923194" cy="1255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largest supernovae form </a:t>
            </a:r>
            <a:r>
              <a:rPr lang="en-US" b="1" dirty="0">
                <a:latin typeface="Century Schoolbook" panose="02040604050505020304" pitchFamily="18" charset="0"/>
                <a:cs typeface="Cavolini" panose="03000502040302020204" pitchFamily="66" charset="0"/>
              </a:rPr>
              <a:t>Black Holes.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100089" y="2631570"/>
            <a:ext cx="5330327" cy="12554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D6608B-3F14-4EEA-B1DF-3122E73722B4}"/>
              </a:ext>
            </a:extLst>
          </p:cNvPr>
          <p:cNvSpPr/>
          <p:nvPr/>
        </p:nvSpPr>
        <p:spPr>
          <a:xfrm>
            <a:off x="6013429" y="2631569"/>
            <a:ext cx="5677828" cy="96071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EB5E0-68B1-4356-B3DC-00A1B872E61A}"/>
              </a:ext>
            </a:extLst>
          </p:cNvPr>
          <p:cNvSpPr/>
          <p:nvPr/>
        </p:nvSpPr>
        <p:spPr>
          <a:xfrm>
            <a:off x="5134723" y="4936985"/>
            <a:ext cx="1782147" cy="53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Supernova</a:t>
            </a:r>
            <a:endParaRPr lang="en-AU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8D790-5542-4FA9-8C1A-815AEBF88C2F}"/>
              </a:ext>
            </a:extLst>
          </p:cNvPr>
          <p:cNvSpPr/>
          <p:nvPr/>
        </p:nvSpPr>
        <p:spPr>
          <a:xfrm>
            <a:off x="1222371" y="6257256"/>
            <a:ext cx="1754094" cy="438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Neutron Star</a:t>
            </a:r>
            <a:endParaRPr lang="en-AU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BABECA-CC41-4824-9EA6-0598A08E6479}"/>
              </a:ext>
            </a:extLst>
          </p:cNvPr>
          <p:cNvSpPr/>
          <p:nvPr/>
        </p:nvSpPr>
        <p:spPr>
          <a:xfrm>
            <a:off x="8966718" y="6257255"/>
            <a:ext cx="2002911" cy="438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Black Hole</a:t>
            </a:r>
            <a:endParaRPr lang="en-AU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08DCBC-3C52-4ABD-B7D0-DE8A227CE268}"/>
              </a:ext>
            </a:extLst>
          </p:cNvPr>
          <p:cNvCxnSpPr>
            <a:cxnSpLocks/>
          </p:cNvCxnSpPr>
          <p:nvPr/>
        </p:nvCxnSpPr>
        <p:spPr>
          <a:xfrm flipH="1">
            <a:off x="3119629" y="4599992"/>
            <a:ext cx="2015094" cy="8173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1111B1-8B8E-487A-8104-7314526F1A29}"/>
              </a:ext>
            </a:extLst>
          </p:cNvPr>
          <p:cNvCxnSpPr>
            <a:cxnSpLocks/>
          </p:cNvCxnSpPr>
          <p:nvPr/>
        </p:nvCxnSpPr>
        <p:spPr>
          <a:xfrm>
            <a:off x="6916870" y="4640155"/>
            <a:ext cx="1361428" cy="415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8E0D207-4077-4CAA-9B43-48B60986B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66" y="3724183"/>
            <a:ext cx="1081659" cy="1080905"/>
          </a:xfrm>
          <a:prstGeom prst="rect">
            <a:avLst/>
          </a:prstGeom>
        </p:spPr>
      </p:pic>
      <p:pic>
        <p:nvPicPr>
          <p:cNvPr id="22" name="Picture 21" descr="A picture containing wire, vector graphics, porcelain&#10;&#10;Description automatically generated">
            <a:extLst>
              <a:ext uri="{FF2B5EF4-FFF2-40B4-BE49-F238E27FC236}">
                <a16:creationId xmlns:a16="http://schemas.microsoft.com/office/drawing/2014/main" id="{AFD8C2A7-1F31-4A3B-9E0C-CD589F980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0" y="4697407"/>
            <a:ext cx="1253086" cy="1343613"/>
          </a:xfrm>
          <a:prstGeom prst="rect">
            <a:avLst/>
          </a:prstGeom>
        </p:spPr>
      </p:pic>
      <p:pic>
        <p:nvPicPr>
          <p:cNvPr id="23" name="Picture 22" descr="A picture containing dark, device, gauge&#10;&#10;Description automatically generated">
            <a:extLst>
              <a:ext uri="{FF2B5EF4-FFF2-40B4-BE49-F238E27FC236}">
                <a16:creationId xmlns:a16="http://schemas.microsoft.com/office/drawing/2014/main" id="{6CDF5761-3B25-44D1-A133-79B08CE4DA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34" y="4082840"/>
            <a:ext cx="2201677" cy="22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Supernova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3" y="1324823"/>
            <a:ext cx="5565772" cy="5271920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At the center of a supernova, the particles form an incredible dense core.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This causes the supernova to collapse into a </a:t>
            </a:r>
            <a:r>
              <a:rPr lang="en-US" b="1" dirty="0">
                <a:latin typeface="Century Schoolbook" panose="02040604050505020304" pitchFamily="18" charset="0"/>
                <a:cs typeface="Cavolini" panose="03000502040302020204" pitchFamily="66" charset="0"/>
              </a:rPr>
              <a:t>Neutron Star.</a:t>
            </a:r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Neutron stars are the smallest and densest known star.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Fusion does not occur at this stage.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284521" y="1324824"/>
            <a:ext cx="5565772" cy="30512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4" name="Picture 4" descr="Neutron star - Wikipedia">
            <a:extLst>
              <a:ext uri="{FF2B5EF4-FFF2-40B4-BE49-F238E27FC236}">
                <a16:creationId xmlns:a16="http://schemas.microsoft.com/office/drawing/2014/main" id="{57EB93BC-7E15-4BA3-A260-1C4D6D98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27" y="997432"/>
            <a:ext cx="4544181" cy="4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81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Black Hole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6115" y="1231517"/>
            <a:ext cx="5565772" cy="5271920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largest supernovae collapse to form </a:t>
            </a:r>
            <a:r>
              <a:rPr lang="en-US" b="1" dirty="0">
                <a:latin typeface="Century Schoolbook" panose="02040604050505020304" pitchFamily="18" charset="0"/>
                <a:cs typeface="Cavolini" panose="03000502040302020204" pitchFamily="66" charset="0"/>
              </a:rPr>
              <a:t>Black Holes.</a:t>
            </a:r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Gravity in a black hole is so strong not even light can escape. 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name might make you think empty space, but there is a huge amount of matter packed into a tiny area.</a:t>
            </a: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6256115" y="1196792"/>
            <a:ext cx="5565772" cy="22322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46" name="Picture 2" descr="What Are Black Holes? - WorldAtlas">
            <a:extLst>
              <a:ext uri="{FF2B5EF4-FFF2-40B4-BE49-F238E27FC236}">
                <a16:creationId xmlns:a16="http://schemas.microsoft.com/office/drawing/2014/main" id="{E54F083F-2C2D-4F0D-9AB4-F1F60FF4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8" y="2392024"/>
            <a:ext cx="5282962" cy="311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43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56823" y="3217574"/>
            <a:ext cx="5668409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Life Cycle of a Star</a:t>
            </a:r>
            <a:endParaRPr lang="en-AU" dirty="0">
              <a:latin typeface="Amasis MT Pro Black" panose="02040A040500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E08754-2B5C-4FE5-B652-AE14E84E505D}"/>
              </a:ext>
            </a:extLst>
          </p:cNvPr>
          <p:cNvGrpSpPr/>
          <p:nvPr/>
        </p:nvGrpSpPr>
        <p:grpSpPr>
          <a:xfrm>
            <a:off x="1063689" y="-158614"/>
            <a:ext cx="11047617" cy="7137918"/>
            <a:chOff x="1063689" y="-158614"/>
            <a:chExt cx="11047617" cy="71379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77C56D-CA3B-410B-A575-3A3901943D51}"/>
                </a:ext>
              </a:extLst>
            </p:cNvPr>
            <p:cNvGrpSpPr/>
            <p:nvPr/>
          </p:nvGrpSpPr>
          <p:grpSpPr>
            <a:xfrm>
              <a:off x="1063689" y="-158614"/>
              <a:ext cx="11047617" cy="7137918"/>
              <a:chOff x="1063689" y="-279917"/>
              <a:chExt cx="11047617" cy="713791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587DEA0-20F1-4C11-AE7E-FAC3B5BBF8A7}"/>
                  </a:ext>
                </a:extLst>
              </p:cNvPr>
              <p:cNvGrpSpPr/>
              <p:nvPr/>
            </p:nvGrpSpPr>
            <p:grpSpPr>
              <a:xfrm>
                <a:off x="1063689" y="-279917"/>
                <a:ext cx="11047617" cy="7137918"/>
                <a:chOff x="308214" y="1192474"/>
                <a:chExt cx="8978291" cy="5763556"/>
              </a:xfrm>
            </p:grpSpPr>
            <p:pic>
              <p:nvPicPr>
                <p:cNvPr id="28" name="Picture 27" descr="A picture containing nature&#10;&#10;Description automatically generated">
                  <a:extLst>
                    <a:ext uri="{FF2B5EF4-FFF2-40B4-BE49-F238E27FC236}">
                      <a16:creationId xmlns:a16="http://schemas.microsoft.com/office/drawing/2014/main" id="{04304D90-EDBA-4EBE-B9AF-99E4722E7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214" y="3105182"/>
                  <a:ext cx="1173345" cy="129523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5B73B3C-CCA8-46C2-9A14-ED899983B7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229" y="3216251"/>
                  <a:ext cx="1273215" cy="749865"/>
                </a:xfrm>
                <a:prstGeom prst="rect">
                  <a:avLst/>
                </a:prstGeom>
              </p:spPr>
            </p:pic>
            <p:pic>
              <p:nvPicPr>
                <p:cNvPr id="30" name="Picture 29" descr="Logo&#10;&#10;Description automatically generated">
                  <a:extLst>
                    <a:ext uri="{FF2B5EF4-FFF2-40B4-BE49-F238E27FC236}">
                      <a16:creationId xmlns:a16="http://schemas.microsoft.com/office/drawing/2014/main" id="{4AFA5EFD-A6D6-4118-AF53-761563E19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39258" y="2906556"/>
                  <a:ext cx="1105382" cy="1105382"/>
                </a:xfrm>
                <a:prstGeom prst="rect">
                  <a:avLst/>
                </a:prstGeom>
              </p:spPr>
            </p:pic>
            <p:pic>
              <p:nvPicPr>
                <p:cNvPr id="31" name="Picture 30" descr="A picture containing balloon, aircraft&#10;&#10;Description automatically generated">
                  <a:extLst>
                    <a:ext uri="{FF2B5EF4-FFF2-40B4-BE49-F238E27FC236}">
                      <a16:creationId xmlns:a16="http://schemas.microsoft.com/office/drawing/2014/main" id="{6D67375A-AE27-4CB0-9D83-2E13AFC9AA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3398" y="1192474"/>
                  <a:ext cx="1640038" cy="1640038"/>
                </a:xfrm>
                <a:prstGeom prst="rect">
                  <a:avLst/>
                </a:prstGeom>
              </p:spPr>
            </p:pic>
            <p:pic>
              <p:nvPicPr>
                <p:cNvPr id="32" name="Picture 31" descr="Venn diagram&#10;&#10;Description automatically generated">
                  <a:extLst>
                    <a:ext uri="{FF2B5EF4-FFF2-40B4-BE49-F238E27FC236}">
                      <a16:creationId xmlns:a16="http://schemas.microsoft.com/office/drawing/2014/main" id="{150738AE-AE6C-41FE-8227-D5341CC42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4310" y="4209208"/>
                  <a:ext cx="2746822" cy="2746822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323F8680-E053-4944-B4D2-A9BB6B3C9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0907" y="4771966"/>
                  <a:ext cx="1622435" cy="1621305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picture containing dark, device, gauge&#10;&#10;Description automatically generated">
                  <a:extLst>
                    <a:ext uri="{FF2B5EF4-FFF2-40B4-BE49-F238E27FC236}">
                      <a16:creationId xmlns:a16="http://schemas.microsoft.com/office/drawing/2014/main" id="{17F4CCFD-2026-4C52-893A-203EEE913E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1463" y="5385828"/>
                  <a:ext cx="1227621" cy="1249064"/>
                </a:xfrm>
                <a:prstGeom prst="rect">
                  <a:avLst/>
                </a:prstGeom>
              </p:spPr>
            </p:pic>
            <p:pic>
              <p:nvPicPr>
                <p:cNvPr id="35" name="Picture 34" descr="A picture containing wire, vector graphics, porcelain&#10;&#10;Description automatically generated">
                  <a:extLst>
                    <a:ext uri="{FF2B5EF4-FFF2-40B4-BE49-F238E27FC236}">
                      <a16:creationId xmlns:a16="http://schemas.microsoft.com/office/drawing/2014/main" id="{17541B87-5171-4961-A0E8-F978DD623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9915" y="3522580"/>
                  <a:ext cx="1165208" cy="1249386"/>
                </a:xfrm>
                <a:prstGeom prst="rect">
                  <a:avLst/>
                </a:prstGeom>
              </p:spPr>
            </p:pic>
            <p:pic>
              <p:nvPicPr>
                <p:cNvPr id="36" name="Picture 35" descr="Logo, company name&#10;&#10;Description automatically generated">
                  <a:extLst>
                    <a:ext uri="{FF2B5EF4-FFF2-40B4-BE49-F238E27FC236}">
                      <a16:creationId xmlns:a16="http://schemas.microsoft.com/office/drawing/2014/main" id="{BBB26AFD-86C9-4A9F-BB9F-D7E02CE9D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6828" y="1465220"/>
                  <a:ext cx="998316" cy="998316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9D01FD58-CB02-474E-9ECC-221248B6A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7395" y="1654021"/>
                  <a:ext cx="538585" cy="527101"/>
                </a:xfrm>
                <a:prstGeom prst="rect">
                  <a:avLst/>
                </a:prstGeom>
              </p:spPr>
            </p:pic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28DB277A-8BC4-44C4-B120-E421A9125743}"/>
                    </a:ext>
                  </a:extLst>
                </p:cNvPr>
                <p:cNvCxnSpPr>
                  <a:stCxn id="28" idx="3"/>
                </p:cNvCxnSpPr>
                <p:nvPr/>
              </p:nvCxnSpPr>
              <p:spPr>
                <a:xfrm>
                  <a:off x="1481559" y="3752798"/>
                  <a:ext cx="293670" cy="0"/>
                </a:xfrm>
                <a:prstGeom prst="straightConnector1">
                  <a:avLst/>
                </a:prstGeom>
                <a:ln w="1270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9D9E7349-9DFD-44F1-9EFC-674B4B8CF2E0}"/>
                    </a:ext>
                  </a:extLst>
                </p:cNvPr>
                <p:cNvCxnSpPr/>
                <p:nvPr/>
              </p:nvCxnSpPr>
              <p:spPr>
                <a:xfrm>
                  <a:off x="3102014" y="3752798"/>
                  <a:ext cx="293670" cy="0"/>
                </a:xfrm>
                <a:prstGeom prst="straightConnector1">
                  <a:avLst/>
                </a:prstGeom>
                <a:ln w="1270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F884292E-466C-4D21-AA74-2C8C2B060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1949" y="4400414"/>
                  <a:ext cx="0" cy="371552"/>
                </a:xfrm>
                <a:prstGeom prst="straightConnector1">
                  <a:avLst/>
                </a:prstGeom>
                <a:ln w="1270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0A346D4F-B8CC-48BC-A750-F165DD805B51}"/>
                    </a:ext>
                  </a:extLst>
                </p:cNvPr>
                <p:cNvCxnSpPr/>
                <p:nvPr/>
              </p:nvCxnSpPr>
              <p:spPr>
                <a:xfrm>
                  <a:off x="4655127" y="2012493"/>
                  <a:ext cx="691701" cy="0"/>
                </a:xfrm>
                <a:prstGeom prst="straightConnector1">
                  <a:avLst/>
                </a:prstGeom>
                <a:ln w="1270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3D43CBF8-E39B-4024-9E41-D57E1436E078}"/>
                    </a:ext>
                  </a:extLst>
                </p:cNvPr>
                <p:cNvCxnSpPr/>
                <p:nvPr/>
              </p:nvCxnSpPr>
              <p:spPr>
                <a:xfrm>
                  <a:off x="6449203" y="2012493"/>
                  <a:ext cx="691701" cy="0"/>
                </a:xfrm>
                <a:prstGeom prst="straightConnector1">
                  <a:avLst/>
                </a:prstGeom>
                <a:ln w="1270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7FDCA16C-1891-4125-9010-B89A19351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49357" y="4718889"/>
                  <a:ext cx="449426" cy="308677"/>
                </a:xfrm>
                <a:prstGeom prst="straightConnector1">
                  <a:avLst/>
                </a:prstGeom>
                <a:ln w="1270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59FDC650-E996-4017-AF52-17BD0D22C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43265" y="5783445"/>
                  <a:ext cx="404400" cy="177884"/>
                </a:xfrm>
                <a:prstGeom prst="straightConnector1">
                  <a:avLst/>
                </a:prstGeom>
                <a:ln w="1270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Google Shape;194;p17">
                  <a:extLst>
                    <a:ext uri="{FF2B5EF4-FFF2-40B4-BE49-F238E27FC236}">
                      <a16:creationId xmlns:a16="http://schemas.microsoft.com/office/drawing/2014/main" id="{C4205F8E-BA61-410A-A500-B964D31AA457}"/>
                    </a:ext>
                  </a:extLst>
                </p:cNvPr>
                <p:cNvSpPr txBox="1"/>
                <p:nvPr/>
              </p:nvSpPr>
              <p:spPr>
                <a:xfrm>
                  <a:off x="550125" y="4481470"/>
                  <a:ext cx="795020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nebula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" name="Google Shape;195;p17">
                  <a:extLst>
                    <a:ext uri="{FF2B5EF4-FFF2-40B4-BE49-F238E27FC236}">
                      <a16:creationId xmlns:a16="http://schemas.microsoft.com/office/drawing/2014/main" id="{88CA8405-3804-4651-96E9-93A7AB5FAA83}"/>
                    </a:ext>
                  </a:extLst>
                </p:cNvPr>
                <p:cNvSpPr txBox="1"/>
                <p:nvPr/>
              </p:nvSpPr>
              <p:spPr>
                <a:xfrm>
                  <a:off x="1876432" y="4225592"/>
                  <a:ext cx="1115695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protostar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5" name="Google Shape;196;p17">
                  <a:extLst>
                    <a:ext uri="{FF2B5EF4-FFF2-40B4-BE49-F238E27FC236}">
                      <a16:creationId xmlns:a16="http://schemas.microsoft.com/office/drawing/2014/main" id="{4E416F66-E3AD-4E93-B47E-16812FEC5E61}"/>
                    </a:ext>
                  </a:extLst>
                </p:cNvPr>
                <p:cNvSpPr txBox="1"/>
                <p:nvPr/>
              </p:nvSpPr>
              <p:spPr>
                <a:xfrm>
                  <a:off x="3088862" y="3860038"/>
                  <a:ext cx="1769110" cy="6207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main sequence star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6" name="Google Shape;197;p17">
                  <a:extLst>
                    <a:ext uri="{FF2B5EF4-FFF2-40B4-BE49-F238E27FC236}">
                      <a16:creationId xmlns:a16="http://schemas.microsoft.com/office/drawing/2014/main" id="{C8EC3204-8141-48C5-A0BD-8AE2BBED1B10}"/>
                    </a:ext>
                  </a:extLst>
                </p:cNvPr>
                <p:cNvSpPr txBox="1"/>
                <p:nvPr/>
              </p:nvSpPr>
              <p:spPr>
                <a:xfrm>
                  <a:off x="3122716" y="6431983"/>
                  <a:ext cx="1538465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red supergiant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" name="Google Shape;198;p17">
                  <a:extLst>
                    <a:ext uri="{FF2B5EF4-FFF2-40B4-BE49-F238E27FC236}">
                      <a16:creationId xmlns:a16="http://schemas.microsoft.com/office/drawing/2014/main" id="{864B50C2-98AE-41D0-949A-9933361F1CF4}"/>
                    </a:ext>
                  </a:extLst>
                </p:cNvPr>
                <p:cNvSpPr txBox="1"/>
                <p:nvPr/>
              </p:nvSpPr>
              <p:spPr>
                <a:xfrm>
                  <a:off x="7346977" y="4929662"/>
                  <a:ext cx="1507163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neutron star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" name="Google Shape;199;p17">
                  <a:extLst>
                    <a:ext uri="{FF2B5EF4-FFF2-40B4-BE49-F238E27FC236}">
                      <a16:creationId xmlns:a16="http://schemas.microsoft.com/office/drawing/2014/main" id="{51B7503C-32DA-480B-A2C1-BCC8269608BA}"/>
                    </a:ext>
                  </a:extLst>
                </p:cNvPr>
                <p:cNvSpPr txBox="1"/>
                <p:nvPr/>
              </p:nvSpPr>
              <p:spPr>
                <a:xfrm>
                  <a:off x="7517395" y="6565356"/>
                  <a:ext cx="1769110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black hole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" name="Google Shape;130;p11">
                  <a:extLst>
                    <a:ext uri="{FF2B5EF4-FFF2-40B4-BE49-F238E27FC236}">
                      <a16:creationId xmlns:a16="http://schemas.microsoft.com/office/drawing/2014/main" id="{433C37C6-14AE-41AF-82D6-C5AB2506AEC7}"/>
                    </a:ext>
                  </a:extLst>
                </p:cNvPr>
                <p:cNvSpPr txBox="1"/>
                <p:nvPr/>
              </p:nvSpPr>
              <p:spPr>
                <a:xfrm>
                  <a:off x="4003095" y="2461867"/>
                  <a:ext cx="949960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red giant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" name="Google Shape;131;p11">
                  <a:extLst>
                    <a:ext uri="{FF2B5EF4-FFF2-40B4-BE49-F238E27FC236}">
                      <a16:creationId xmlns:a16="http://schemas.microsoft.com/office/drawing/2014/main" id="{4F9FA70E-7938-4B90-A1C2-CA0AD3FBCA6A}"/>
                    </a:ext>
                  </a:extLst>
                </p:cNvPr>
                <p:cNvSpPr txBox="1"/>
                <p:nvPr/>
              </p:nvSpPr>
              <p:spPr>
                <a:xfrm>
                  <a:off x="5348846" y="2354544"/>
                  <a:ext cx="1286480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white dwarf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1" name="Google Shape;132;p11">
                  <a:extLst>
                    <a:ext uri="{FF2B5EF4-FFF2-40B4-BE49-F238E27FC236}">
                      <a16:creationId xmlns:a16="http://schemas.microsoft.com/office/drawing/2014/main" id="{99DEDF53-2BA6-44AA-8330-4C11570DCC0D}"/>
                    </a:ext>
                  </a:extLst>
                </p:cNvPr>
                <p:cNvSpPr txBox="1"/>
                <p:nvPr/>
              </p:nvSpPr>
              <p:spPr>
                <a:xfrm>
                  <a:off x="7171426" y="2315153"/>
                  <a:ext cx="1769110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black dwarf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2" name="Google Shape;131;p11">
                  <a:extLst>
                    <a:ext uri="{FF2B5EF4-FFF2-40B4-BE49-F238E27FC236}">
                      <a16:creationId xmlns:a16="http://schemas.microsoft.com/office/drawing/2014/main" id="{B81951AF-B785-4F7E-A9DC-3FEE68EF9654}"/>
                    </a:ext>
                  </a:extLst>
                </p:cNvPr>
                <p:cNvSpPr txBox="1"/>
                <p:nvPr/>
              </p:nvSpPr>
              <p:spPr>
                <a:xfrm>
                  <a:off x="5407706" y="6431983"/>
                  <a:ext cx="1227621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supernova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3" name="Google Shape;195;p17">
                  <a:extLst>
                    <a:ext uri="{FF2B5EF4-FFF2-40B4-BE49-F238E27FC236}">
                      <a16:creationId xmlns:a16="http://schemas.microsoft.com/office/drawing/2014/main" id="{96D7C12B-6490-4C25-8F47-773429E686E8}"/>
                    </a:ext>
                  </a:extLst>
                </p:cNvPr>
                <p:cNvSpPr txBox="1"/>
                <p:nvPr/>
              </p:nvSpPr>
              <p:spPr>
                <a:xfrm>
                  <a:off x="1504080" y="1878828"/>
                  <a:ext cx="1769110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about the same size as the sun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4" name="Google Shape;195;p17">
                  <a:extLst>
                    <a:ext uri="{FF2B5EF4-FFF2-40B4-BE49-F238E27FC236}">
                      <a16:creationId xmlns:a16="http://schemas.microsoft.com/office/drawing/2014/main" id="{950F08E0-ED39-4498-AE50-A185C3D8734B}"/>
                    </a:ext>
                  </a:extLst>
                </p:cNvPr>
                <p:cNvSpPr txBox="1"/>
                <p:nvPr/>
              </p:nvSpPr>
              <p:spPr>
                <a:xfrm>
                  <a:off x="1258005" y="5457375"/>
                  <a:ext cx="1769110" cy="3441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b="1" dirty="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more massive than the sun</a:t>
                  </a:r>
                  <a:endParaRPr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AB564D72-C2C0-45FC-A1D3-EA19E1539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9078" y="5157089"/>
                <a:ext cx="390409" cy="0"/>
              </a:xfrm>
              <a:prstGeom prst="straightConnector1">
                <a:avLst/>
              </a:prstGeom>
              <a:ln w="127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AD3C367-4C3F-416D-A42F-2B230630D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7838" y="1594829"/>
              <a:ext cx="0" cy="474425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89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Thesaurus | Funny, cute &amp; nerdy shirts - TeeTurtle">
            <a:extLst>
              <a:ext uri="{FF2B5EF4-FFF2-40B4-BE49-F238E27FC236}">
                <a16:creationId xmlns:a16="http://schemas.microsoft.com/office/drawing/2014/main" id="{BDE79677-83B7-42F1-A675-2D5D9C4FC970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0" b="90000" l="2500" r="98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77"/>
          <a:stretch/>
        </p:blipFill>
        <p:spPr bwMode="auto">
          <a:xfrm flipH="1">
            <a:off x="9380660" y="704206"/>
            <a:ext cx="1399716" cy="1300833"/>
          </a:xfrm>
          <a:prstGeom prst="rect">
            <a:avLst/>
          </a:prstGeom>
          <a:noFill/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B5571A5-F1ED-4E86-B199-319C985491D5}"/>
              </a:ext>
            </a:extLst>
          </p:cNvPr>
          <p:cNvGrpSpPr/>
          <p:nvPr/>
        </p:nvGrpSpPr>
        <p:grpSpPr>
          <a:xfrm>
            <a:off x="117809" y="1057891"/>
            <a:ext cx="8839134" cy="1213356"/>
            <a:chOff x="67203" y="986581"/>
            <a:chExt cx="8839134" cy="12133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B134CB-F012-4FC0-B7AA-9D4A3BA3DDC8}"/>
                </a:ext>
              </a:extLst>
            </p:cNvPr>
            <p:cNvGrpSpPr/>
            <p:nvPr/>
          </p:nvGrpSpPr>
          <p:grpSpPr>
            <a:xfrm>
              <a:off x="67203" y="986581"/>
              <a:ext cx="8839134" cy="1213356"/>
              <a:chOff x="285845" y="1714659"/>
              <a:chExt cx="3293690" cy="4456024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BEEEBB-0ECB-4797-AA45-BE09FA68E21A}"/>
                  </a:ext>
                </a:extLst>
              </p:cNvPr>
              <p:cNvSpPr/>
              <p:nvPr/>
            </p:nvSpPr>
            <p:spPr>
              <a:xfrm>
                <a:off x="285845" y="1714659"/>
                <a:ext cx="3293690" cy="4456024"/>
              </a:xfrm>
              <a:prstGeom prst="roundRect">
                <a:avLst/>
              </a:prstGeom>
              <a:solidFill>
                <a:srgbClr val="2196F3">
                  <a:alpha val="50196"/>
                </a:srgbClr>
              </a:solidFill>
              <a:ln w="57150">
                <a:solidFill>
                  <a:srgbClr val="2196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C10451A-2B7A-4833-8536-3BF69E9486BF}"/>
                  </a:ext>
                </a:extLst>
              </p:cNvPr>
              <p:cNvSpPr/>
              <p:nvPr/>
            </p:nvSpPr>
            <p:spPr>
              <a:xfrm>
                <a:off x="310114" y="3875127"/>
                <a:ext cx="3249855" cy="19122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AU" sz="2600" dirty="0">
                    <a:solidFill>
                      <a:schemeClr val="tx1"/>
                    </a:solidFill>
                    <a:latin typeface="Book Antiqua" panose="02040602050305030304" pitchFamily="18" charset="0"/>
                    <a:cs typeface="Cavolini" panose="03000502040302020204" pitchFamily="66" charset="0"/>
                    <a:sym typeface="Webdings" panose="05030102010509060703" pitchFamily="18" charset="2"/>
                  </a:rPr>
                  <a:t>Classroom expectations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5924A03-2A92-48CA-A09D-BBC8608C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935" y="1088609"/>
              <a:ext cx="4711224" cy="450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768D24-1492-42D3-9E07-E3E9354B3724}"/>
              </a:ext>
            </a:extLst>
          </p:cNvPr>
          <p:cNvGrpSpPr/>
          <p:nvPr/>
        </p:nvGrpSpPr>
        <p:grpSpPr>
          <a:xfrm>
            <a:off x="117809" y="2488969"/>
            <a:ext cx="9355800" cy="2976166"/>
            <a:chOff x="67202" y="2243556"/>
            <a:chExt cx="9355800" cy="2976166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E4B3C3E-C9FA-483E-819E-AFE86B29C6EE}"/>
                </a:ext>
              </a:extLst>
            </p:cNvPr>
            <p:cNvSpPr/>
            <p:nvPr/>
          </p:nvSpPr>
          <p:spPr>
            <a:xfrm>
              <a:off x="67202" y="2243556"/>
              <a:ext cx="9355800" cy="2976166"/>
            </a:xfrm>
            <a:prstGeom prst="roundRect">
              <a:avLst/>
            </a:prstGeom>
            <a:solidFill>
              <a:srgbClr val="009688">
                <a:alpha val="50196"/>
              </a:srgbClr>
            </a:solidFill>
            <a:ln w="57150">
              <a:solidFill>
                <a:srgbClr val="0096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BBA0449-9A1C-4D2C-B1A6-F8787CF4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935" y="2349372"/>
              <a:ext cx="4893061" cy="360000"/>
            </a:xfrm>
            <a:prstGeom prst="rect">
              <a:avLst/>
            </a:prstGeom>
          </p:spPr>
        </p:pic>
      </p:grpSp>
      <p:pic>
        <p:nvPicPr>
          <p:cNvPr id="1030" name="Picture 6" descr="Blank Calendar Vector Art, Icons, and Graphics for Free Download">
            <a:extLst>
              <a:ext uri="{FF2B5EF4-FFF2-40B4-BE49-F238E27FC236}">
                <a16:creationId xmlns:a16="http://schemas.microsoft.com/office/drawing/2014/main" id="{463028CE-8BC3-42E6-9BFC-EF2ABD623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1000" l="70232" r="96435">
                        <a14:foregroundMark x1="79857" y1="55500" x2="84135" y2="53500"/>
                        <a14:foregroundMark x1="80214" y1="80000" x2="82888" y2="60500"/>
                        <a14:foregroundMark x1="82888" y1="60500" x2="83244" y2="45500"/>
                        <a14:foregroundMark x1="83244" y1="45500" x2="81640" y2="37500"/>
                        <a14:foregroundMark x1="73975" y1="71500" x2="73440" y2="38000"/>
                        <a14:foregroundMark x1="70588" y1="67000" x2="70588" y2="39000"/>
                        <a14:foregroundMark x1="90553" y1="72000" x2="89840" y2="44000"/>
                        <a14:foregroundMark x1="95544" y1="70500" x2="94652" y2="45500"/>
                        <a14:foregroundMark x1="93761" y1="86000" x2="93761" y2="86000"/>
                        <a14:foregroundMark x1="95722" y1="88000" x2="95722" y2="88000"/>
                        <a14:foregroundMark x1="71836" y1="86500" x2="70588" y2="72000"/>
                        <a14:foregroundMark x1="70410" y1="87000" x2="70410" y2="87000"/>
                        <a14:foregroundMark x1="74332" y1="90000" x2="79857" y2="89000"/>
                        <a14:foregroundMark x1="79857" y1="89000" x2="90196" y2="90500"/>
                        <a14:foregroundMark x1="92513" y1="90500" x2="73619" y2="91000"/>
                        <a14:foregroundMark x1="96078" y1="90000" x2="96078" y2="90000"/>
                        <a14:foregroundMark x1="95187" y1="90000" x2="96435" y2="88500"/>
                        <a14:foregroundMark x1="96435" y1="29000" x2="95722" y2="20500"/>
                        <a14:foregroundMark x1="77184" y1="17000" x2="77184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29"/>
          <a:stretch/>
        </p:blipFill>
        <p:spPr bwMode="auto">
          <a:xfrm>
            <a:off x="10660665" y="0"/>
            <a:ext cx="1531336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74D16F-62BB-45E9-AE29-DF0A086A7B2E}"/>
              </a:ext>
            </a:extLst>
          </p:cNvPr>
          <p:cNvSpPr/>
          <p:nvPr/>
        </p:nvSpPr>
        <p:spPr>
          <a:xfrm>
            <a:off x="10804334" y="551329"/>
            <a:ext cx="1190209" cy="819601"/>
          </a:xfrm>
          <a:prstGeom prst="rect">
            <a:avLst/>
          </a:prstGeom>
          <a:solidFill>
            <a:srgbClr val="F1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June</a:t>
            </a:r>
          </a:p>
          <a:p>
            <a:pPr algn="ctr"/>
            <a:r>
              <a:rPr lang="en-AU" sz="2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08</a:t>
            </a:r>
          </a:p>
        </p:txBody>
      </p:sp>
      <p:pic>
        <p:nvPicPr>
          <p:cNvPr id="32" name="Picture 31" descr="Formula for Success | Funny, cute &amp; nerdy shirts - TeeTurtle">
            <a:extLst>
              <a:ext uri="{FF2B5EF4-FFF2-40B4-BE49-F238E27FC236}">
                <a16:creationId xmlns:a16="http://schemas.microsoft.com/office/drawing/2014/main" id="{2E615A08-A191-4542-A986-21BEA5B61713}"/>
              </a:ext>
            </a:extLst>
          </p:cNvPr>
          <p:cNvPicPr/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5000" l="7100" r="94000">
                        <a14:foregroundMark x1="52300" y1="53600" x2="62100" y2="76600"/>
                        <a14:foregroundMark x1="27900" y1="33900" x2="27900" y2="42700"/>
                        <a14:foregroundMark x1="9100" y1="91000" x2="8800" y2="86600"/>
                        <a14:foregroundMark x1="13400" y1="91400" x2="12800" y2="87600"/>
                        <a14:foregroundMark x1="17900" y1="90100" x2="17600" y2="88100"/>
                        <a14:foregroundMark x1="22400" y1="89700" x2="22700" y2="87800"/>
                        <a14:foregroundMark x1="28300" y1="90400" x2="27600" y2="87900"/>
                        <a14:foregroundMark x1="33200" y1="90400" x2="33200" y2="88500"/>
                        <a14:foregroundMark x1="36700" y1="90400" x2="36900" y2="89000"/>
                        <a14:foregroundMark x1="44400" y1="89800" x2="44400" y2="88000"/>
                        <a14:foregroundMark x1="47900" y1="89700" x2="48000" y2="87800"/>
                        <a14:foregroundMark x1="53100" y1="89900" x2="53300" y2="88400"/>
                        <a14:foregroundMark x1="62800" y1="89800" x2="60300" y2="87500"/>
                        <a14:foregroundMark x1="64500" y1="90700" x2="64200" y2="88500"/>
                        <a14:foregroundMark x1="69300" y1="90300" x2="69000" y2="87800"/>
                        <a14:foregroundMark x1="73900" y1="90100" x2="73800" y2="87600"/>
                        <a14:foregroundMark x1="79100" y1="90000" x2="78800" y2="87400"/>
                        <a14:foregroundMark x1="85300" y1="89400" x2="83300" y2="87700"/>
                        <a14:foregroundMark x1="89400" y1="89500" x2="87500" y2="88100"/>
                        <a14:foregroundMark x1="49800" y1="54500" x2="54600" y2="52500"/>
                        <a14:backgroundMark x1="19100" y1="87400" x2="19100" y2="87400"/>
                        <a14:backgroundMark x1="38200" y1="88600" x2="38200" y2="88600"/>
                        <a14:backgroundMark x1="54600" y1="87800" x2="54900" y2="88000"/>
                        <a14:backgroundMark x1="24500" y1="49100" x2="24500" y2="4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6" t="9840" r="9759" b="16289"/>
          <a:stretch/>
        </p:blipFill>
        <p:spPr bwMode="auto">
          <a:xfrm flipH="1">
            <a:off x="6424865" y="58640"/>
            <a:ext cx="753894" cy="92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reen Tick Checkmark Vector Icon For Checkbox Marker Symbol Stock  Illustration - Download Image Now - iStock">
            <a:extLst>
              <a:ext uri="{FF2B5EF4-FFF2-40B4-BE49-F238E27FC236}">
                <a16:creationId xmlns:a16="http://schemas.microsoft.com/office/drawing/2014/main" id="{0B8278FA-8594-4A0C-9B26-6885C7767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4" t="26259" r="24062" b="23925"/>
          <a:stretch/>
        </p:blipFill>
        <p:spPr bwMode="auto">
          <a:xfrm>
            <a:off x="7597105" y="3028301"/>
            <a:ext cx="404065" cy="4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Green Tick Checkmark Vector Icon For Checkbox Marker Symbol Stock  Illustration - Download Image Now - iStock">
            <a:extLst>
              <a:ext uri="{FF2B5EF4-FFF2-40B4-BE49-F238E27FC236}">
                <a16:creationId xmlns:a16="http://schemas.microsoft.com/office/drawing/2014/main" id="{5B6F9DD3-966D-4E2C-BD26-3651E05FC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4" t="26259" r="24062" b="23925"/>
          <a:stretch/>
        </p:blipFill>
        <p:spPr bwMode="auto">
          <a:xfrm>
            <a:off x="8001170" y="3833288"/>
            <a:ext cx="404065" cy="4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D047A35-5FFA-4686-9B7D-2CECAF60F354}"/>
              </a:ext>
            </a:extLst>
          </p:cNvPr>
          <p:cNvSpPr/>
          <p:nvPr/>
        </p:nvSpPr>
        <p:spPr>
          <a:xfrm>
            <a:off x="142187" y="3060601"/>
            <a:ext cx="8613711" cy="1452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600" dirty="0">
                <a:solidFill>
                  <a:schemeClr val="tx1"/>
                </a:solidFill>
                <a:latin typeface="Book Antiqua" panose="02040602050305030304" pitchFamily="18" charset="0"/>
                <a:cs typeface="Cavolini" panose="03000502040302020204" pitchFamily="66" charset="0"/>
                <a:sym typeface="Webdings" panose="05030102010509060703" pitchFamily="18" charset="2"/>
              </a:rPr>
              <a:t>Describe the stages of a star’s lifecycle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AU" sz="2600" dirty="0">
              <a:solidFill>
                <a:schemeClr val="tx1"/>
              </a:solidFill>
              <a:latin typeface="Book Antiqua" panose="02040602050305030304" pitchFamily="18" charset="0"/>
              <a:cs typeface="Cavolini" panose="03000502040302020204" pitchFamily="66" charset="0"/>
              <a:sym typeface="Webdings" panose="05030102010509060703" pitchFamily="18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600" dirty="0">
                <a:solidFill>
                  <a:schemeClr val="tx1"/>
                </a:solidFill>
                <a:latin typeface="Book Antiqua" panose="02040602050305030304" pitchFamily="18" charset="0"/>
                <a:cs typeface="Cavolini" panose="03000502040302020204" pitchFamily="66" charset="0"/>
                <a:sym typeface="Webdings" panose="05030102010509060703" pitchFamily="18" charset="2"/>
              </a:rPr>
              <a:t>Describe the characteristics of each stage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AU" sz="2600" dirty="0">
              <a:solidFill>
                <a:schemeClr val="tx1"/>
              </a:solidFill>
              <a:latin typeface="Book Antiqua" panose="02040602050305030304" pitchFamily="18" charset="0"/>
              <a:cs typeface="Cavolini" panose="03000502040302020204" pitchFamily="66" charset="0"/>
              <a:sym typeface="Webdings" panose="05030102010509060703" pitchFamily="18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600" dirty="0">
                <a:solidFill>
                  <a:schemeClr val="tx1"/>
                </a:solidFill>
                <a:latin typeface="Book Antiqua" panose="02040602050305030304" pitchFamily="18" charset="0"/>
                <a:cs typeface="Cavolini" panose="03000502040302020204" pitchFamily="66" charset="0"/>
                <a:sym typeface="Webdings" panose="05030102010509060703" pitchFamily="18" charset="2"/>
              </a:rPr>
              <a:t>Describe the possible pathways a star can take</a:t>
            </a:r>
          </a:p>
        </p:txBody>
      </p:sp>
      <p:pic>
        <p:nvPicPr>
          <p:cNvPr id="20" name="Picture 2" descr="Green Tick Checkmark Vector Icon For Checkbox Marker Symbol Stock  Illustration - Download Image Now - iStock">
            <a:extLst>
              <a:ext uri="{FF2B5EF4-FFF2-40B4-BE49-F238E27FC236}">
                <a16:creationId xmlns:a16="http://schemas.microsoft.com/office/drawing/2014/main" id="{98C7C2AF-CDE3-4B8E-B591-2570A19EA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4" t="26259" r="24062" b="23925"/>
          <a:stretch/>
        </p:blipFill>
        <p:spPr bwMode="auto">
          <a:xfrm>
            <a:off x="8351833" y="4664889"/>
            <a:ext cx="404065" cy="4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E3C60-9053-4E19-B11F-7619E1FD36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0" y="58640"/>
            <a:ext cx="6046090" cy="893435"/>
          </a:xfrm>
          <a:prstGeom prst="rect">
            <a:avLst/>
          </a:prstGeom>
        </p:spPr>
      </p:pic>
      <p:pic>
        <p:nvPicPr>
          <p:cNvPr id="22" name="Picture 2" descr="TeeTurtle — You know…legendary outlaw? ...">
            <a:extLst>
              <a:ext uri="{FF2B5EF4-FFF2-40B4-BE49-F238E27FC236}">
                <a16:creationId xmlns:a16="http://schemas.microsoft.com/office/drawing/2014/main" id="{BEEFE01F-D589-4AD9-BAAE-0B2D6581A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t="2636" r="18888" b="4031"/>
          <a:stretch/>
        </p:blipFill>
        <p:spPr bwMode="auto">
          <a:xfrm>
            <a:off x="9560324" y="2315647"/>
            <a:ext cx="2488019" cy="392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9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90796A-AD37-46AE-86C8-DAD04BE46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6" y="100530"/>
            <a:ext cx="11814628" cy="823912"/>
          </a:xfrm>
          <a:solidFill>
            <a:srgbClr val="FFDDFF">
              <a:alpha val="74902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Amasis MT Pro Black" panose="02040A04050005020304" pitchFamily="18" charset="0"/>
              </a:rPr>
              <a:t>* BRAIN BREAK *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74500D7-FF50-4080-9BF4-BF5C3952D114}"/>
              </a:ext>
            </a:extLst>
          </p:cNvPr>
          <p:cNvSpPr txBox="1">
            <a:spLocks/>
          </p:cNvSpPr>
          <p:nvPr/>
        </p:nvSpPr>
        <p:spPr>
          <a:xfrm>
            <a:off x="188686" y="2033734"/>
            <a:ext cx="11814628" cy="1164476"/>
          </a:xfrm>
          <a:prstGeom prst="rect">
            <a:avLst/>
          </a:prstGeom>
          <a:solidFill>
            <a:srgbClr val="F2C2B8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Now, touch</a:t>
            </a:r>
            <a:r>
              <a:rPr kumimoji="0" lang="en-AU" sz="4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your </a:t>
            </a:r>
            <a:r>
              <a:rPr kumimoji="0" lang="en-AU" sz="4000" b="1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nose</a:t>
            </a:r>
            <a:r>
              <a:rPr kumimoji="0" lang="en-AU" sz="4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with your </a:t>
            </a:r>
            <a:r>
              <a:rPr kumimoji="0" lang="en-AU" sz="4000" b="1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left hand</a:t>
            </a:r>
            <a:endParaRPr kumimoji="0" lang="en-AU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6DDDFD7A-0C30-4545-9885-EC05E0DFC81C}"/>
              </a:ext>
            </a:extLst>
          </p:cNvPr>
          <p:cNvSpPr txBox="1">
            <a:spLocks/>
          </p:cNvSpPr>
          <p:nvPr/>
        </p:nvSpPr>
        <p:spPr>
          <a:xfrm>
            <a:off x="188686" y="3340900"/>
            <a:ext cx="11814628" cy="1527749"/>
          </a:xfrm>
          <a:prstGeom prst="rect">
            <a:avLst/>
          </a:prstGeom>
          <a:solidFill>
            <a:srgbClr val="B7F5E3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Now switch… </a:t>
            </a:r>
            <a:r>
              <a:rPr lang="en-AU" sz="4000" b="1" u="sng" dirty="0">
                <a:solidFill>
                  <a:prstClr val="black"/>
                </a:solidFill>
                <a:latin typeface="Bookman Old Style" panose="02050604050505020204" pitchFamily="18" charset="0"/>
              </a:rPr>
              <a:t>right ear</a:t>
            </a:r>
            <a:r>
              <a:rPr lang="en-AU" sz="4000" dirty="0">
                <a:solidFill>
                  <a:prstClr val="black"/>
                </a:solidFill>
                <a:latin typeface="Bookman Old Style" panose="02050604050505020204" pitchFamily="18" charset="0"/>
              </a:rPr>
              <a:t> and </a:t>
            </a:r>
            <a:r>
              <a:rPr lang="en-AU" sz="4000" b="1" u="sng" dirty="0">
                <a:solidFill>
                  <a:prstClr val="black"/>
                </a:solidFill>
                <a:latin typeface="Bookman Old Style" panose="02050604050505020204" pitchFamily="18" charset="0"/>
              </a:rPr>
              <a:t>left hand</a:t>
            </a:r>
            <a:r>
              <a:rPr lang="en-AU" sz="4000" dirty="0">
                <a:solidFill>
                  <a:prstClr val="black"/>
                </a:solidFill>
                <a:latin typeface="Bookman Old Style" panose="02050604050505020204" pitchFamily="18" charset="0"/>
              </a:rPr>
              <a:t>, </a:t>
            </a:r>
            <a:r>
              <a:rPr lang="en-AU" sz="4000" b="1" u="sng" dirty="0">
                <a:solidFill>
                  <a:prstClr val="black"/>
                </a:solidFill>
                <a:latin typeface="Bookman Old Style" panose="02050604050505020204" pitchFamily="18" charset="0"/>
              </a:rPr>
              <a:t>nose</a:t>
            </a:r>
            <a:r>
              <a:rPr lang="en-AU" sz="4000" dirty="0">
                <a:solidFill>
                  <a:prstClr val="black"/>
                </a:solidFill>
                <a:latin typeface="Bookman Old Style" panose="02050604050505020204" pitchFamily="18" charset="0"/>
              </a:rPr>
              <a:t> with </a:t>
            </a:r>
            <a:r>
              <a:rPr lang="en-AU" sz="4000" b="1" u="sng" dirty="0">
                <a:solidFill>
                  <a:prstClr val="black"/>
                </a:solidFill>
                <a:latin typeface="Bookman Old Style" panose="02050604050505020204" pitchFamily="18" charset="0"/>
              </a:rPr>
              <a:t>right hand</a:t>
            </a:r>
            <a:endParaRPr kumimoji="0" lang="en-AU" sz="4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C5BDC05E-F932-4257-BA1D-AAB2B61AB506}"/>
              </a:ext>
            </a:extLst>
          </p:cNvPr>
          <p:cNvSpPr txBox="1">
            <a:spLocks/>
          </p:cNvSpPr>
          <p:nvPr/>
        </p:nvSpPr>
        <p:spPr>
          <a:xfrm>
            <a:off x="188686" y="5011339"/>
            <a:ext cx="11814628" cy="1527749"/>
          </a:xfrm>
          <a:prstGeom prst="rect">
            <a:avLst/>
          </a:prstGeom>
          <a:solidFill>
            <a:schemeClr val="accent4">
              <a:lumMod val="40000"/>
              <a:lumOff val="60000"/>
              <a:alpha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AU" sz="4000" dirty="0">
                <a:solidFill>
                  <a:prstClr val="black"/>
                </a:solidFill>
                <a:latin typeface="Bookman Old Style" panose="02050604050505020204" pitchFamily="18" charset="0"/>
              </a:rPr>
              <a:t>And switch… </a:t>
            </a:r>
            <a:r>
              <a:rPr lang="en-AU" sz="4000" b="1" u="sng" dirty="0">
                <a:solidFill>
                  <a:prstClr val="black"/>
                </a:solidFill>
                <a:latin typeface="Bookman Old Style" panose="02050604050505020204" pitchFamily="18" charset="0"/>
              </a:rPr>
              <a:t>left ear</a:t>
            </a:r>
            <a:r>
              <a:rPr lang="en-AU" sz="4000" dirty="0">
                <a:solidFill>
                  <a:prstClr val="black"/>
                </a:solidFill>
                <a:latin typeface="Bookman Old Style" panose="02050604050505020204" pitchFamily="18" charset="0"/>
              </a:rPr>
              <a:t> and </a:t>
            </a:r>
            <a:r>
              <a:rPr lang="en-AU" sz="4000" b="1" u="sng" dirty="0">
                <a:solidFill>
                  <a:prstClr val="black"/>
                </a:solidFill>
                <a:latin typeface="Bookman Old Style" panose="02050604050505020204" pitchFamily="18" charset="0"/>
              </a:rPr>
              <a:t>right hand</a:t>
            </a:r>
            <a:r>
              <a:rPr lang="en-AU" sz="4000" dirty="0">
                <a:solidFill>
                  <a:prstClr val="black"/>
                </a:solidFill>
                <a:latin typeface="Bookman Old Style" panose="02050604050505020204" pitchFamily="18" charset="0"/>
              </a:rPr>
              <a:t>, </a:t>
            </a:r>
            <a:r>
              <a:rPr lang="en-AU" sz="4000" b="1" u="sng" dirty="0">
                <a:solidFill>
                  <a:prstClr val="black"/>
                </a:solidFill>
                <a:latin typeface="Bookman Old Style" panose="02050604050505020204" pitchFamily="18" charset="0"/>
              </a:rPr>
              <a:t>nose</a:t>
            </a:r>
            <a:r>
              <a:rPr lang="en-AU" sz="4000" dirty="0">
                <a:solidFill>
                  <a:prstClr val="black"/>
                </a:solidFill>
                <a:latin typeface="Bookman Old Style" panose="02050604050505020204" pitchFamily="18" charset="0"/>
              </a:rPr>
              <a:t> with </a:t>
            </a:r>
            <a:r>
              <a:rPr lang="en-AU" sz="4000" b="1" u="sng" dirty="0">
                <a:solidFill>
                  <a:prstClr val="black"/>
                </a:solidFill>
                <a:latin typeface="Bookman Old Style" panose="02050604050505020204" pitchFamily="18" charset="0"/>
              </a:rPr>
              <a:t>left hand</a:t>
            </a:r>
            <a:endParaRPr lang="en-AU" sz="4000" u="sng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9F23239-1C26-42A8-B089-2CA4BC8A23C6}"/>
              </a:ext>
            </a:extLst>
          </p:cNvPr>
          <p:cNvSpPr txBox="1">
            <a:spLocks/>
          </p:cNvSpPr>
          <p:nvPr/>
        </p:nvSpPr>
        <p:spPr>
          <a:xfrm>
            <a:off x="188686" y="1067132"/>
            <a:ext cx="11814628" cy="823912"/>
          </a:xfrm>
          <a:prstGeom prst="rect">
            <a:avLst/>
          </a:prstGeom>
          <a:solidFill>
            <a:srgbClr val="DEF4A9">
              <a:alpha val="75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dirty="0">
                <a:latin typeface="Bookman Old Style" panose="02050604050505020204" pitchFamily="18" charset="0"/>
              </a:rPr>
              <a:t>Touch your </a:t>
            </a:r>
            <a:r>
              <a:rPr lang="en-AU" sz="4000" b="1" u="sng" dirty="0">
                <a:latin typeface="Bookman Old Style" panose="02050604050505020204" pitchFamily="18" charset="0"/>
              </a:rPr>
              <a:t>left</a:t>
            </a:r>
            <a:r>
              <a:rPr lang="en-AU" sz="4000" u="sng" dirty="0">
                <a:latin typeface="Bookman Old Style" panose="02050604050505020204" pitchFamily="18" charset="0"/>
              </a:rPr>
              <a:t> </a:t>
            </a:r>
            <a:r>
              <a:rPr lang="en-AU" sz="4000" b="1" u="sng" dirty="0">
                <a:latin typeface="Bookman Old Style" panose="02050604050505020204" pitchFamily="18" charset="0"/>
              </a:rPr>
              <a:t>ear</a:t>
            </a:r>
            <a:r>
              <a:rPr lang="en-AU" sz="4000" dirty="0">
                <a:latin typeface="Bookman Old Style" panose="02050604050505020204" pitchFamily="18" charset="0"/>
              </a:rPr>
              <a:t> with your </a:t>
            </a:r>
            <a:r>
              <a:rPr lang="en-AU" sz="4000" b="1" u="sng" dirty="0">
                <a:latin typeface="Bookman Old Style" panose="02050604050505020204" pitchFamily="18" charset="0"/>
              </a:rPr>
              <a:t>right hand</a:t>
            </a:r>
            <a:r>
              <a:rPr lang="en-AU" sz="4000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C1BD36F-DD9D-47F2-982F-8BA6C2F08626}"/>
              </a:ext>
            </a:extLst>
          </p:cNvPr>
          <p:cNvSpPr txBox="1">
            <a:spLocks/>
          </p:cNvSpPr>
          <p:nvPr/>
        </p:nvSpPr>
        <p:spPr>
          <a:xfrm>
            <a:off x="188686" y="1659334"/>
            <a:ext cx="11814628" cy="3363131"/>
          </a:xfrm>
          <a:prstGeom prst="rect">
            <a:avLst/>
          </a:prstGeom>
          <a:solidFill>
            <a:srgbClr val="9999FF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dirty="0">
                <a:latin typeface="Bookman Old Style" panose="02050604050505020204" pitchFamily="18" charset="0"/>
              </a:rPr>
              <a:t>Now take a deep breath and close your eyes.</a:t>
            </a:r>
          </a:p>
          <a:p>
            <a:pPr algn="ctr"/>
            <a:endParaRPr lang="en-AU" sz="4000" dirty="0">
              <a:latin typeface="Bookman Old Style" panose="02050604050505020204" pitchFamily="18" charset="0"/>
            </a:endParaRPr>
          </a:p>
          <a:p>
            <a:pPr algn="ctr"/>
            <a:r>
              <a:rPr lang="en-AU" sz="4000" dirty="0">
                <a:latin typeface="Bookman Old Style" panose="02050604050505020204" pitchFamily="18" charset="0"/>
              </a:rPr>
              <a:t>On each count, take a deep breath in, and release. </a:t>
            </a:r>
          </a:p>
        </p:txBody>
      </p:sp>
    </p:spTree>
    <p:extLst>
      <p:ext uri="{BB962C8B-B14F-4D97-AF65-F5344CB8AC3E}">
        <p14:creationId xmlns:p14="http://schemas.microsoft.com/office/powerpoint/2010/main" val="79363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4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A star is a huge object in space that emits light and infrared radiation due to nuclear fusion at its core.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Stars are mostly made of helium and hydrogen.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All naturally occurring elements are produced by the fusion processes in stars.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284522" y="1452344"/>
            <a:ext cx="5653291" cy="402248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The weirdest stars we've ever seen have astronomers utterly baffled | New  Scientist">
            <a:extLst>
              <a:ext uri="{FF2B5EF4-FFF2-40B4-BE49-F238E27FC236}">
                <a16:creationId xmlns:a16="http://schemas.microsoft.com/office/drawing/2014/main" id="{59601CEA-58B7-4381-9AA9-A91C6A922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18" y="1322267"/>
            <a:ext cx="5712160" cy="428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00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90796A-AD37-46AE-86C8-DAD04BE46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6" y="957941"/>
            <a:ext cx="11814628" cy="823912"/>
          </a:xfrm>
          <a:solidFill>
            <a:srgbClr val="DEF4A9">
              <a:alpha val="7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Amasis MT Pro Black" panose="02040A04050005020304" pitchFamily="18" charset="0"/>
              </a:rPr>
              <a:t>Close your books and put them away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74500D7-FF50-4080-9BF4-BF5C3952D114}"/>
              </a:ext>
            </a:extLst>
          </p:cNvPr>
          <p:cNvSpPr txBox="1">
            <a:spLocks/>
          </p:cNvSpPr>
          <p:nvPr/>
        </p:nvSpPr>
        <p:spPr>
          <a:xfrm>
            <a:off x="188686" y="1941511"/>
            <a:ext cx="11814628" cy="1571398"/>
          </a:xfrm>
          <a:prstGeom prst="rect">
            <a:avLst/>
          </a:prstGeom>
          <a:solidFill>
            <a:srgbClr val="F2C2B8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  <a:ea typeface="+mj-ea"/>
                <a:cs typeface="+mj-cs"/>
              </a:rPr>
              <a:t>Form </a:t>
            </a:r>
            <a:r>
              <a:rPr lang="en-AU" dirty="0">
                <a:solidFill>
                  <a:prstClr val="black"/>
                </a:solidFill>
                <a:latin typeface="Amasis MT Pro Black" panose="02040A04050005020304" pitchFamily="18" charset="0"/>
              </a:rPr>
              <a:t>5</a:t>
            </a: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  <a:ea typeface="+mj-ea"/>
                <a:cs typeface="+mj-cs"/>
              </a:rPr>
              <a:t> groups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6DDDFD7A-0C30-4545-9885-EC05E0DFC81C}"/>
              </a:ext>
            </a:extLst>
          </p:cNvPr>
          <p:cNvSpPr txBox="1">
            <a:spLocks/>
          </p:cNvSpPr>
          <p:nvPr/>
        </p:nvSpPr>
        <p:spPr>
          <a:xfrm>
            <a:off x="188686" y="3741510"/>
            <a:ext cx="11814628" cy="823912"/>
          </a:xfrm>
          <a:prstGeom prst="rect">
            <a:avLst/>
          </a:prstGeom>
          <a:solidFill>
            <a:srgbClr val="B7F5E3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  <a:ea typeface="+mj-ea"/>
                <a:cs typeface="+mj-cs"/>
              </a:rPr>
              <a:t>Get your brain ready…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C5BDC05E-F932-4257-BA1D-AAB2B61AB506}"/>
              </a:ext>
            </a:extLst>
          </p:cNvPr>
          <p:cNvSpPr txBox="1">
            <a:spLocks/>
          </p:cNvSpPr>
          <p:nvPr/>
        </p:nvSpPr>
        <p:spPr>
          <a:xfrm>
            <a:off x="188686" y="4794023"/>
            <a:ext cx="11814628" cy="1853522"/>
          </a:xfrm>
          <a:prstGeom prst="rect">
            <a:avLst/>
          </a:prstGeom>
          <a:solidFill>
            <a:schemeClr val="accent4">
              <a:lumMod val="40000"/>
              <a:lumOff val="60000"/>
              <a:alpha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  <a:ea typeface="+mj-ea"/>
                <a:cs typeface="+mj-cs"/>
              </a:rPr>
              <a:t>It’s time to </a:t>
            </a:r>
            <a:r>
              <a:rPr lang="en-AU" sz="6000" dirty="0">
                <a:solidFill>
                  <a:prstClr val="black"/>
                </a:solidFill>
                <a:latin typeface="Amasis MT Pro Black" panose="02040A04050005020304" pitchFamily="18" charset="0"/>
              </a:rPr>
              <a:t>play attack!</a:t>
            </a:r>
            <a:endParaRPr kumimoji="0" lang="en-AU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677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90796A-AD37-46AE-86C8-DAD04BE46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6" y="624967"/>
            <a:ext cx="11814628" cy="940078"/>
          </a:xfrm>
          <a:solidFill>
            <a:srgbClr val="DEF4A9">
              <a:alpha val="7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AU" sz="6000" dirty="0">
                <a:latin typeface="Amasis MT Pro Black" panose="02040A04050005020304" pitchFamily="18" charset="0"/>
              </a:rPr>
              <a:t>GAME RULES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74500D7-FF50-4080-9BF4-BF5C3952D114}"/>
              </a:ext>
            </a:extLst>
          </p:cNvPr>
          <p:cNvSpPr txBox="1">
            <a:spLocks/>
          </p:cNvSpPr>
          <p:nvPr/>
        </p:nvSpPr>
        <p:spPr>
          <a:xfrm>
            <a:off x="188686" y="1621741"/>
            <a:ext cx="11814628" cy="1106945"/>
          </a:xfrm>
          <a:prstGeom prst="rect">
            <a:avLst/>
          </a:prstGeom>
          <a:solidFill>
            <a:srgbClr val="F2C2B8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  <a:ea typeface="+mj-ea"/>
                <a:cs typeface="+mj-cs"/>
              </a:rPr>
              <a:t>1. Only the</a:t>
            </a:r>
            <a:r>
              <a:rPr kumimoji="0" lang="en-AU" sz="35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  <a:ea typeface="+mj-ea"/>
                <a:cs typeface="+mj-cs"/>
              </a:rPr>
              <a:t> selected person on the team can answer the question (no help!)</a:t>
            </a:r>
            <a:endParaRPr kumimoji="0" lang="en-AU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6DDDFD7A-0C30-4545-9885-EC05E0DFC81C}"/>
              </a:ext>
            </a:extLst>
          </p:cNvPr>
          <p:cNvSpPr txBox="1">
            <a:spLocks/>
          </p:cNvSpPr>
          <p:nvPr/>
        </p:nvSpPr>
        <p:spPr>
          <a:xfrm>
            <a:off x="167506" y="2875527"/>
            <a:ext cx="11814628" cy="1106945"/>
          </a:xfrm>
          <a:prstGeom prst="rect">
            <a:avLst/>
          </a:prstGeom>
          <a:solidFill>
            <a:srgbClr val="B7F5E3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</a:rPr>
              <a:t>2. If you get the answer right you get to attack</a:t>
            </a:r>
            <a:r>
              <a:rPr lang="en-AU" sz="3500" dirty="0">
                <a:solidFill>
                  <a:prstClr val="black"/>
                </a:solidFill>
                <a:latin typeface="Amasis MT Pro Black" panose="02040A04050005020304" pitchFamily="18" charset="0"/>
              </a:rPr>
              <a:t>! Get it wrong, another team gets a go.</a:t>
            </a:r>
            <a:endParaRPr kumimoji="0" lang="en-AU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40A04050005020304" pitchFamily="18" charset="0"/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C5BDC05E-F932-4257-BA1D-AAB2B61AB506}"/>
              </a:ext>
            </a:extLst>
          </p:cNvPr>
          <p:cNvSpPr txBox="1">
            <a:spLocks/>
          </p:cNvSpPr>
          <p:nvPr/>
        </p:nvSpPr>
        <p:spPr>
          <a:xfrm>
            <a:off x="188686" y="4129313"/>
            <a:ext cx="11814628" cy="1106945"/>
          </a:xfrm>
          <a:prstGeom prst="rect">
            <a:avLst/>
          </a:prstGeom>
          <a:solidFill>
            <a:schemeClr val="accent4">
              <a:lumMod val="40000"/>
              <a:lumOff val="60000"/>
              <a:alpha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</a:rPr>
              <a:t>3. Once you’ve been attacked</a:t>
            </a:r>
            <a:r>
              <a:rPr kumimoji="0" lang="en-AU" sz="35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</a:rPr>
              <a:t> 5 times, that team can’t win (but you can still attack others).</a:t>
            </a:r>
            <a:endParaRPr kumimoji="0" lang="en-AU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40A04050005020304" pitchFamily="18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2D09E7A-FD0E-46B3-811D-D0181BBA5C64}"/>
              </a:ext>
            </a:extLst>
          </p:cNvPr>
          <p:cNvSpPr txBox="1">
            <a:spLocks/>
          </p:cNvSpPr>
          <p:nvPr/>
        </p:nvSpPr>
        <p:spPr>
          <a:xfrm>
            <a:off x="188686" y="5383099"/>
            <a:ext cx="11814628" cy="1106945"/>
          </a:xfrm>
          <a:prstGeom prst="rect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40A04050005020304" pitchFamily="18" charset="0"/>
              </a:rPr>
              <a:t>4. Last team standing wins!</a:t>
            </a:r>
          </a:p>
        </p:txBody>
      </p:sp>
    </p:spTree>
    <p:extLst>
      <p:ext uri="{BB962C8B-B14F-4D97-AF65-F5344CB8AC3E}">
        <p14:creationId xmlns:p14="http://schemas.microsoft.com/office/powerpoint/2010/main" val="325871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90796A-AD37-46AE-86C8-DAD04BE46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6" y="674302"/>
            <a:ext cx="11814628" cy="823912"/>
          </a:xfrm>
          <a:solidFill>
            <a:srgbClr val="DEF4A9">
              <a:alpha val="7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Amasis MT Pro Black" panose="02040A04050005020304" pitchFamily="18" charset="0"/>
              </a:rPr>
              <a:t>Put your books away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74500D7-FF50-4080-9BF4-BF5C3952D114}"/>
              </a:ext>
            </a:extLst>
          </p:cNvPr>
          <p:cNvSpPr txBox="1">
            <a:spLocks/>
          </p:cNvSpPr>
          <p:nvPr/>
        </p:nvSpPr>
        <p:spPr>
          <a:xfrm>
            <a:off x="188686" y="1645613"/>
            <a:ext cx="11814628" cy="823912"/>
          </a:xfrm>
          <a:prstGeom prst="rect">
            <a:avLst/>
          </a:prstGeom>
          <a:solidFill>
            <a:srgbClr val="F2C2B8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latin typeface="Amasis MT Pro Black" panose="02040A04050005020304" pitchFamily="18" charset="0"/>
              </a:rPr>
              <a:t>Collect a whiteboard, marker &amp; cloth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6DDDFD7A-0C30-4545-9885-EC05E0DFC81C}"/>
              </a:ext>
            </a:extLst>
          </p:cNvPr>
          <p:cNvSpPr txBox="1">
            <a:spLocks/>
          </p:cNvSpPr>
          <p:nvPr/>
        </p:nvSpPr>
        <p:spPr>
          <a:xfrm>
            <a:off x="188686" y="2616924"/>
            <a:ext cx="11814628" cy="823912"/>
          </a:xfrm>
          <a:prstGeom prst="rect">
            <a:avLst/>
          </a:prstGeom>
          <a:solidFill>
            <a:srgbClr val="B7F5E3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latin typeface="Amasis MT Pro Black" panose="02040A04050005020304" pitchFamily="18" charset="0"/>
              </a:rPr>
              <a:t>Get your brain ready…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C5BDC05E-F932-4257-BA1D-AAB2B61AB506}"/>
              </a:ext>
            </a:extLst>
          </p:cNvPr>
          <p:cNvSpPr txBox="1">
            <a:spLocks/>
          </p:cNvSpPr>
          <p:nvPr/>
        </p:nvSpPr>
        <p:spPr>
          <a:xfrm>
            <a:off x="188686" y="3588235"/>
            <a:ext cx="11814628" cy="1853522"/>
          </a:xfrm>
          <a:prstGeom prst="rect">
            <a:avLst/>
          </a:prstGeom>
          <a:solidFill>
            <a:schemeClr val="accent4">
              <a:lumMod val="40000"/>
              <a:lumOff val="60000"/>
              <a:alpha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000" dirty="0">
                <a:latin typeface="Amasis MT Pro Black" panose="02040A04050005020304" pitchFamily="18" charset="0"/>
              </a:rPr>
              <a:t>It’s time to test your knowledge!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5B2DA2D-5076-42BF-BD68-6FBFC9C1DBA4}"/>
              </a:ext>
            </a:extLst>
          </p:cNvPr>
          <p:cNvSpPr txBox="1">
            <a:spLocks/>
          </p:cNvSpPr>
          <p:nvPr/>
        </p:nvSpPr>
        <p:spPr>
          <a:xfrm rot="1254085">
            <a:off x="188687" y="1759271"/>
            <a:ext cx="11814628" cy="3363131"/>
          </a:xfrm>
          <a:prstGeom prst="rect">
            <a:avLst/>
          </a:prstGeom>
          <a:solidFill>
            <a:srgbClr val="9999FF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000" dirty="0">
                <a:latin typeface="Amasis MT Pro Black" panose="02040A04050005020304" pitchFamily="18" charset="0"/>
              </a:rPr>
              <a:t>New Rule: </a:t>
            </a:r>
          </a:p>
          <a:p>
            <a:pPr algn="ctr"/>
            <a:r>
              <a:rPr lang="en-AU" sz="6000" dirty="0">
                <a:latin typeface="Amasis MT Pro Black" panose="02040A04050005020304" pitchFamily="18" charset="0"/>
              </a:rPr>
              <a:t>Each correct answer gets a point… top 3 most points get lollies!</a:t>
            </a:r>
          </a:p>
        </p:txBody>
      </p:sp>
    </p:spTree>
    <p:extLst>
      <p:ext uri="{BB962C8B-B14F-4D97-AF65-F5344CB8AC3E}">
        <p14:creationId xmlns:p14="http://schemas.microsoft.com/office/powerpoint/2010/main" val="175934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90796A-AD37-46AE-86C8-DAD04BE46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6" y="522513"/>
            <a:ext cx="11814628" cy="82391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algn="ctr"/>
            <a:r>
              <a:rPr lang="en-AU" dirty="0">
                <a:latin typeface="Amasis MT Pro Black" panose="02040A04050005020304" pitchFamily="18" charset="0"/>
              </a:rPr>
              <a:t>Quiz: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0DEF3-777F-4EC6-8218-3B52653C4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86" y="1346424"/>
            <a:ext cx="5808889" cy="5199519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Which answer makes use of metals being ductile?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AutoNum type="alphaL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Electrical wiring</a:t>
            </a:r>
          </a:p>
          <a:p>
            <a:pPr marL="514350" indent="-514350">
              <a:buAutoNum type="alphaL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Drink can</a:t>
            </a:r>
          </a:p>
          <a:p>
            <a:pPr marL="514350" indent="-514350">
              <a:buAutoNum type="alphaL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Jewellery</a:t>
            </a:r>
          </a:p>
          <a:p>
            <a:pPr marL="514350" indent="-514350">
              <a:buAutoNum type="alphaL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Tin foil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E8F480-CF8D-4B12-82BC-69CB7039A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46425"/>
            <a:ext cx="5831114" cy="5243059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2.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 Which answers makes use of metals being malleable?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AutoNum type="alphaL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Supporting a building with steel rods</a:t>
            </a:r>
          </a:p>
          <a:p>
            <a:pPr marL="514350" indent="-514350">
              <a:buAutoNum type="alphaL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Hammering a nail into a board</a:t>
            </a:r>
          </a:p>
          <a:p>
            <a:pPr marL="514350" indent="-514350">
              <a:buAutoNum type="alphaL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Making jewellery</a:t>
            </a:r>
          </a:p>
          <a:p>
            <a:pPr marL="514350" indent="-514350">
              <a:buAutoNum type="alphaLcPeriod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Bending Aluminium to make drink cans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5FB04A-268C-40D0-98DD-A4742309E183}"/>
              </a:ext>
            </a:extLst>
          </p:cNvPr>
          <p:cNvSpPr/>
          <p:nvPr/>
        </p:nvSpPr>
        <p:spPr>
          <a:xfrm>
            <a:off x="5997575" y="4572000"/>
            <a:ext cx="5624154" cy="176348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2D011F-032C-4F90-AFEC-5F395D135E2F}"/>
              </a:ext>
            </a:extLst>
          </p:cNvPr>
          <p:cNvSpPr/>
          <p:nvPr/>
        </p:nvSpPr>
        <p:spPr>
          <a:xfrm>
            <a:off x="101597" y="2653632"/>
            <a:ext cx="4337667" cy="63201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84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- Nebula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1491" y="1394120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A Nebula is the first stage of the star’s lifecycle.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It is a big cloud of dust and mostly hydrogen gas.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Gravitational forces pull the particles closer together, causing the cloud to get hotter and denser.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6134316" y="1261012"/>
            <a:ext cx="5613988" cy="36235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 descr="What Is A Nebula?. You may have heard of the Orion Nebula… | by Brandon  Kyker | Predict | Medium">
            <a:extLst>
              <a:ext uri="{FF2B5EF4-FFF2-40B4-BE49-F238E27FC236}">
                <a16:creationId xmlns:a16="http://schemas.microsoft.com/office/drawing/2014/main" id="{3DA6192C-A907-419D-BD53-94EE4DEB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1" y="1428845"/>
            <a:ext cx="4171690" cy="41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4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- Protostar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232" y="1428845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next stage is the Protostar.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friction caused when the particles brush past each other increases the thermal energy store.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Light starts to be emitted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227801" y="1394120"/>
            <a:ext cx="5613988" cy="36235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Luminous protostar sheds light on the origins of Earth's water – Physics  World">
            <a:extLst>
              <a:ext uri="{FF2B5EF4-FFF2-40B4-BE49-F238E27FC236}">
                <a16:creationId xmlns:a16="http://schemas.microsoft.com/office/drawing/2014/main" id="{44752F4E-D1A4-4586-BF55-33D899B8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347" y="1446018"/>
            <a:ext cx="6174527" cy="370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26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Main Sequence Star 1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1491" y="1394120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Main sequence star is the next stage. 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When the hydrogen nuclei gain enough energy, they eventually fuse together, forming helium nuclei. </a:t>
            </a:r>
            <a:r>
              <a:rPr lang="en-US" i="1" dirty="0">
                <a:latin typeface="Century Schoolbook" panose="02040604050505020304" pitchFamily="18" charset="0"/>
                <a:cs typeface="Cavolini" panose="03000502040302020204" pitchFamily="66" charset="0"/>
              </a:rPr>
              <a:t>This process is nuclear fusion.</a:t>
            </a:r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fusion increases the thermal energy store in the center of the star, causing it to expand. 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6191491" y="1359394"/>
            <a:ext cx="5613988" cy="47404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98" name="Picture 2" descr="Main Sequence Star: Life Cycle and Other Facts - The Planets">
            <a:extLst>
              <a:ext uri="{FF2B5EF4-FFF2-40B4-BE49-F238E27FC236}">
                <a16:creationId xmlns:a16="http://schemas.microsoft.com/office/drawing/2014/main" id="{F971D34C-18DA-433D-8B51-70353390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1" y="1937064"/>
            <a:ext cx="5633770" cy="37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4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Main Sequence Star 2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1491" y="1394120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sun in our solar system is a main sequence star.</a:t>
            </a: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larger the star, the faster it moves through the main sequence star phase. 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next stage of the life cycle depends on the size of the star.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6191491" y="2569580"/>
            <a:ext cx="5613988" cy="251088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98" name="Picture 2" descr="Main Sequence Star: Life Cycle and Other Facts - The Planets">
            <a:extLst>
              <a:ext uri="{FF2B5EF4-FFF2-40B4-BE49-F238E27FC236}">
                <a16:creationId xmlns:a16="http://schemas.microsoft.com/office/drawing/2014/main" id="{F971D34C-18DA-433D-8B51-70353390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1" y="1937064"/>
            <a:ext cx="5633770" cy="37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919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Main Sequence Star 3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016" y="1303566"/>
            <a:ext cx="11895968" cy="1255441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fusion of larger nuclei in the star’s core to make heavier elements causes an increase in the thermal energy store, making the star rapidly expand.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F087E8C-72B4-409C-9B3A-D9649D18C3B3}"/>
              </a:ext>
            </a:extLst>
          </p:cNvPr>
          <p:cNvSpPr txBox="1">
            <a:spLocks/>
          </p:cNvSpPr>
          <p:nvPr/>
        </p:nvSpPr>
        <p:spPr>
          <a:xfrm>
            <a:off x="100089" y="2633675"/>
            <a:ext cx="5255681" cy="1255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Stars about the same size as the Sun will form </a:t>
            </a:r>
            <a:r>
              <a:rPr lang="en-US" b="1" dirty="0">
                <a:latin typeface="Century Schoolbook" panose="02040604050505020304" pitchFamily="18" charset="0"/>
                <a:cs typeface="Cavolini" panose="03000502040302020204" pitchFamily="66" charset="0"/>
              </a:rPr>
              <a:t>Red Giants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570E3E-F029-45C6-A880-624163DDA599}"/>
              </a:ext>
            </a:extLst>
          </p:cNvPr>
          <p:cNvSpPr txBox="1">
            <a:spLocks/>
          </p:cNvSpPr>
          <p:nvPr/>
        </p:nvSpPr>
        <p:spPr>
          <a:xfrm>
            <a:off x="5984284" y="2633674"/>
            <a:ext cx="5923194" cy="1255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Stars much larger than the Sun will form </a:t>
            </a:r>
            <a:r>
              <a:rPr lang="en-US" b="1" dirty="0">
                <a:latin typeface="Century Schoolbook" panose="02040604050505020304" pitchFamily="18" charset="0"/>
                <a:cs typeface="Cavolini" panose="03000502040302020204" pitchFamily="66" charset="0"/>
              </a:rPr>
              <a:t>Red Super-giants.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100089" y="2631570"/>
            <a:ext cx="5330327" cy="12554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D6608B-3F14-4EEA-B1DF-3122E73722B4}"/>
              </a:ext>
            </a:extLst>
          </p:cNvPr>
          <p:cNvSpPr/>
          <p:nvPr/>
        </p:nvSpPr>
        <p:spPr>
          <a:xfrm>
            <a:off x="6013429" y="2631569"/>
            <a:ext cx="5677828" cy="96071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E0447A5-8B7A-4E46-889B-5CB580779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54" y="3679439"/>
            <a:ext cx="1255441" cy="1255441"/>
          </a:xfrm>
          <a:prstGeom prst="rect">
            <a:avLst/>
          </a:prstGeom>
        </p:spPr>
      </p:pic>
      <p:pic>
        <p:nvPicPr>
          <p:cNvPr id="14" name="Picture 13" descr="A picture containing balloon, aircraft&#10;&#10;Description automatically generated">
            <a:extLst>
              <a:ext uri="{FF2B5EF4-FFF2-40B4-BE49-F238E27FC236}">
                <a16:creationId xmlns:a16="http://schemas.microsoft.com/office/drawing/2014/main" id="{D7DF4621-CDA3-467B-BB63-85F593FC3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25" y="4529894"/>
            <a:ext cx="1782146" cy="1782146"/>
          </a:xfrm>
          <a:prstGeom prst="rect">
            <a:avLst/>
          </a:prstGeom>
        </p:spPr>
      </p:pic>
      <p:pic>
        <p:nvPicPr>
          <p:cNvPr id="16" name="Picture 15" descr="Venn diagram&#10;&#10;Description automatically generated">
            <a:extLst>
              <a:ext uri="{FF2B5EF4-FFF2-40B4-BE49-F238E27FC236}">
                <a16:creationId xmlns:a16="http://schemas.microsoft.com/office/drawing/2014/main" id="{FCD28603-2743-40F2-BEA4-62241C6F2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91" y="2794686"/>
            <a:ext cx="4284598" cy="42845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AEB5E0-68B1-4356-B3DC-00A1B872E61A}"/>
              </a:ext>
            </a:extLst>
          </p:cNvPr>
          <p:cNvSpPr/>
          <p:nvPr/>
        </p:nvSpPr>
        <p:spPr>
          <a:xfrm>
            <a:off x="5134723" y="4936985"/>
            <a:ext cx="1782147" cy="53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Main Sequence Star</a:t>
            </a:r>
            <a:endParaRPr lang="en-AU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8D790-5542-4FA9-8C1A-815AEBF88C2F}"/>
              </a:ext>
            </a:extLst>
          </p:cNvPr>
          <p:cNvSpPr/>
          <p:nvPr/>
        </p:nvSpPr>
        <p:spPr>
          <a:xfrm>
            <a:off x="1587688" y="6037117"/>
            <a:ext cx="1558212" cy="438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Red Giant</a:t>
            </a:r>
            <a:endParaRPr lang="en-AU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BABECA-CC41-4824-9EA6-0598A08E6479}"/>
              </a:ext>
            </a:extLst>
          </p:cNvPr>
          <p:cNvSpPr/>
          <p:nvPr/>
        </p:nvSpPr>
        <p:spPr>
          <a:xfrm>
            <a:off x="8966718" y="6257255"/>
            <a:ext cx="2002911" cy="438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Red Super-Giant</a:t>
            </a:r>
            <a:endParaRPr lang="en-AU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08DCBC-3C52-4ABD-B7D0-DE8A227CE268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3251271" y="4659431"/>
            <a:ext cx="1883452" cy="761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1111B1-8B8E-487A-8104-7314526F1A29}"/>
              </a:ext>
            </a:extLst>
          </p:cNvPr>
          <p:cNvCxnSpPr>
            <a:cxnSpLocks/>
          </p:cNvCxnSpPr>
          <p:nvPr/>
        </p:nvCxnSpPr>
        <p:spPr>
          <a:xfrm>
            <a:off x="6916870" y="4640155"/>
            <a:ext cx="1361428" cy="415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The Size of the Sun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016" y="1303565"/>
            <a:ext cx="11759462" cy="4953691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A star approximately the same size as the Sun will follow the below path after the main sequence star…</a:t>
            </a: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Complete the diagram in your book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148016" y="2339942"/>
            <a:ext cx="11693844" cy="29714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656FBC-FB15-478F-9880-E394ED6098D0}"/>
              </a:ext>
            </a:extLst>
          </p:cNvPr>
          <p:cNvGrpSpPr/>
          <p:nvPr/>
        </p:nvGrpSpPr>
        <p:grpSpPr>
          <a:xfrm>
            <a:off x="148016" y="2143457"/>
            <a:ext cx="11895968" cy="2977604"/>
            <a:chOff x="189668" y="2617439"/>
            <a:chExt cx="8144194" cy="1745266"/>
          </a:xfrm>
        </p:grpSpPr>
        <p:cxnSp>
          <p:nvCxnSpPr>
            <p:cNvPr id="16" name="Google Shape;121;p11">
              <a:extLst>
                <a:ext uri="{FF2B5EF4-FFF2-40B4-BE49-F238E27FC236}">
                  <a16:creationId xmlns:a16="http://schemas.microsoft.com/office/drawing/2014/main" id="{6A49A6D1-634C-44B5-8157-720E853050B0}"/>
                </a:ext>
              </a:extLst>
            </p:cNvPr>
            <p:cNvCxnSpPr/>
            <p:nvPr/>
          </p:nvCxnSpPr>
          <p:spPr>
            <a:xfrm>
              <a:off x="3078534" y="3429000"/>
              <a:ext cx="232827" cy="0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B42BEC-BE30-478F-8656-667C7EDF858B}"/>
                </a:ext>
              </a:extLst>
            </p:cNvPr>
            <p:cNvGrpSpPr/>
            <p:nvPr/>
          </p:nvGrpSpPr>
          <p:grpSpPr>
            <a:xfrm>
              <a:off x="189668" y="2617439"/>
              <a:ext cx="8144194" cy="1745266"/>
              <a:chOff x="189668" y="2617439"/>
              <a:chExt cx="8144194" cy="1745266"/>
            </a:xfrm>
          </p:grpSpPr>
          <p:cxnSp>
            <p:nvCxnSpPr>
              <p:cNvPr id="19" name="Google Shape;120;p11">
                <a:extLst>
                  <a:ext uri="{FF2B5EF4-FFF2-40B4-BE49-F238E27FC236}">
                    <a16:creationId xmlns:a16="http://schemas.microsoft.com/office/drawing/2014/main" id="{CA1A609D-64B1-4D11-BB31-2C70C9B67CFB}"/>
                  </a:ext>
                </a:extLst>
              </p:cNvPr>
              <p:cNvCxnSpPr/>
              <p:nvPr/>
            </p:nvCxnSpPr>
            <p:spPr>
              <a:xfrm>
                <a:off x="1351917" y="3429000"/>
                <a:ext cx="238277" cy="38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>
                    <a:lumMod val="50000"/>
                  </a:schemeClr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0" name="Google Shape;122;p11">
                <a:extLst>
                  <a:ext uri="{FF2B5EF4-FFF2-40B4-BE49-F238E27FC236}">
                    <a16:creationId xmlns:a16="http://schemas.microsoft.com/office/drawing/2014/main" id="{74EBCF9F-A46B-4E4B-A7B9-559C2A24C5CF}"/>
                  </a:ext>
                </a:extLst>
              </p:cNvPr>
              <p:cNvSpPr txBox="1"/>
              <p:nvPr/>
            </p:nvSpPr>
            <p:spPr>
              <a:xfrm>
                <a:off x="482013" y="4033521"/>
                <a:ext cx="795020" cy="192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nebula</a:t>
                </a:r>
                <a:endParaRPr sz="2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123;p11">
                <a:extLst>
                  <a:ext uri="{FF2B5EF4-FFF2-40B4-BE49-F238E27FC236}">
                    <a16:creationId xmlns:a16="http://schemas.microsoft.com/office/drawing/2014/main" id="{CF050673-A5B1-4BEF-BEE2-87255A61FA4F}"/>
                  </a:ext>
                </a:extLst>
              </p:cNvPr>
              <p:cNvSpPr txBox="1"/>
              <p:nvPr/>
            </p:nvSpPr>
            <p:spPr>
              <a:xfrm>
                <a:off x="1803554" y="4045903"/>
                <a:ext cx="961313" cy="192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protostar</a:t>
                </a:r>
                <a:endParaRPr sz="2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124;p11">
                <a:extLst>
                  <a:ext uri="{FF2B5EF4-FFF2-40B4-BE49-F238E27FC236}">
                    <a16:creationId xmlns:a16="http://schemas.microsoft.com/office/drawing/2014/main" id="{A4D69BB9-A735-4388-A992-967E7144B935}"/>
                  </a:ext>
                </a:extLst>
              </p:cNvPr>
              <p:cNvSpPr txBox="1"/>
              <p:nvPr/>
            </p:nvSpPr>
            <p:spPr>
              <a:xfrm>
                <a:off x="3070603" y="4018544"/>
                <a:ext cx="1518869" cy="3441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main sequence </a:t>
                </a:r>
                <a:endParaRPr sz="2000" dirty="0"/>
              </a:p>
              <a:p>
                <a:pPr marL="0" marR="0" lvl="0" indent="0" algn="ctr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GB" sz="20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star</a:t>
                </a:r>
                <a:endParaRPr sz="2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28" name="Google Shape;128;p11">
                <a:extLst>
                  <a:ext uri="{FF2B5EF4-FFF2-40B4-BE49-F238E27FC236}">
                    <a16:creationId xmlns:a16="http://schemas.microsoft.com/office/drawing/2014/main" id="{EB9D5C2A-A3DC-4DD0-AA8E-8384E1BBFB5B}"/>
                  </a:ext>
                </a:extLst>
              </p:cNvPr>
              <p:cNvCxnSpPr/>
              <p:nvPr/>
            </p:nvCxnSpPr>
            <p:spPr>
              <a:xfrm>
                <a:off x="6023446" y="3402383"/>
                <a:ext cx="20828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>
                    <a:lumMod val="50000"/>
                  </a:schemeClr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9" name="Google Shape;129;p11">
                <a:extLst>
                  <a:ext uri="{FF2B5EF4-FFF2-40B4-BE49-F238E27FC236}">
                    <a16:creationId xmlns:a16="http://schemas.microsoft.com/office/drawing/2014/main" id="{D3A6D74C-7FD7-4885-B987-72E61C95AAD9}"/>
                  </a:ext>
                </a:extLst>
              </p:cNvPr>
              <p:cNvCxnSpPr/>
              <p:nvPr/>
            </p:nvCxnSpPr>
            <p:spPr>
              <a:xfrm>
                <a:off x="6992456" y="3421644"/>
                <a:ext cx="250825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>
                    <a:lumMod val="50000"/>
                  </a:schemeClr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" name="Google Shape;130;p11">
                <a:extLst>
                  <a:ext uri="{FF2B5EF4-FFF2-40B4-BE49-F238E27FC236}">
                    <a16:creationId xmlns:a16="http://schemas.microsoft.com/office/drawing/2014/main" id="{4D82B025-6CDA-44B9-9C33-055229F1F7F0}"/>
                  </a:ext>
                </a:extLst>
              </p:cNvPr>
              <p:cNvSpPr txBox="1"/>
              <p:nvPr/>
            </p:nvSpPr>
            <p:spPr>
              <a:xfrm>
                <a:off x="4831942" y="4001816"/>
                <a:ext cx="743603" cy="2305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red giant</a:t>
                </a:r>
                <a:endParaRPr sz="2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" name="Google Shape;131;p11">
                <a:extLst>
                  <a:ext uri="{FF2B5EF4-FFF2-40B4-BE49-F238E27FC236}">
                    <a16:creationId xmlns:a16="http://schemas.microsoft.com/office/drawing/2014/main" id="{7C17ED50-6670-43AD-B857-3C9C655B7040}"/>
                  </a:ext>
                </a:extLst>
              </p:cNvPr>
              <p:cNvSpPr txBox="1"/>
              <p:nvPr/>
            </p:nvSpPr>
            <p:spPr>
              <a:xfrm>
                <a:off x="6127587" y="3998685"/>
                <a:ext cx="974667" cy="239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white dwarf</a:t>
                </a:r>
                <a:endParaRPr sz="2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Google Shape;132;p11">
                <a:extLst>
                  <a:ext uri="{FF2B5EF4-FFF2-40B4-BE49-F238E27FC236}">
                    <a16:creationId xmlns:a16="http://schemas.microsoft.com/office/drawing/2014/main" id="{2C7E4E83-4B40-43B3-A2E6-76BC617F161D}"/>
                  </a:ext>
                </a:extLst>
              </p:cNvPr>
              <p:cNvSpPr txBox="1"/>
              <p:nvPr/>
            </p:nvSpPr>
            <p:spPr>
              <a:xfrm>
                <a:off x="7458017" y="4010486"/>
                <a:ext cx="875845" cy="2277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black dwarf</a:t>
                </a:r>
                <a:endParaRPr sz="2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33" name="Google Shape;133;p11">
                <a:extLst>
                  <a:ext uri="{FF2B5EF4-FFF2-40B4-BE49-F238E27FC236}">
                    <a16:creationId xmlns:a16="http://schemas.microsoft.com/office/drawing/2014/main" id="{3FED4E3D-DB4D-4150-9EEA-2987C5C5466F}"/>
                  </a:ext>
                </a:extLst>
              </p:cNvPr>
              <p:cNvCxnSpPr/>
              <p:nvPr/>
            </p:nvCxnSpPr>
            <p:spPr>
              <a:xfrm>
                <a:off x="4124960" y="3449797"/>
                <a:ext cx="19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>
                    <a:lumMod val="50000"/>
                  </a:schemeClr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34" name="Picture 33" descr="A picture containing nature&#10;&#10;Description automatically generated">
                <a:extLst>
                  <a:ext uri="{FF2B5EF4-FFF2-40B4-BE49-F238E27FC236}">
                    <a16:creationId xmlns:a16="http://schemas.microsoft.com/office/drawing/2014/main" id="{BCB46F3B-AB01-4FE6-B4EA-FC342D160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668" y="2781661"/>
                <a:ext cx="1124618" cy="124144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D8FB8D4-5387-473E-AAEB-CFA0D1E16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7825" y="3002525"/>
                <a:ext cx="1518869" cy="894544"/>
              </a:xfrm>
              <a:prstGeom prst="rect">
                <a:avLst/>
              </a:prstGeom>
            </p:spPr>
          </p:pic>
          <p:pic>
            <p:nvPicPr>
              <p:cNvPr id="36" name="Picture 35" descr="Logo&#10;&#10;Description automatically generated">
                <a:extLst>
                  <a:ext uri="{FF2B5EF4-FFF2-40B4-BE49-F238E27FC236}">
                    <a16:creationId xmlns:a16="http://schemas.microsoft.com/office/drawing/2014/main" id="{23054CE9-4FF6-43DD-A6F6-B11E666A4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5406" y="2942530"/>
                <a:ext cx="1059976" cy="980558"/>
              </a:xfrm>
              <a:prstGeom prst="rect">
                <a:avLst/>
              </a:prstGeom>
            </p:spPr>
          </p:pic>
          <p:pic>
            <p:nvPicPr>
              <p:cNvPr id="37" name="Picture 36" descr="A picture containing balloon, aircraft&#10;&#10;Description automatically generated">
                <a:extLst>
                  <a:ext uri="{FF2B5EF4-FFF2-40B4-BE49-F238E27FC236}">
                    <a16:creationId xmlns:a16="http://schemas.microsoft.com/office/drawing/2014/main" id="{DF9B5103-2998-4B8B-89C4-52E47B8C26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2632"/>
              <a:stretch/>
            </p:blipFill>
            <p:spPr>
              <a:xfrm>
                <a:off x="4309776" y="2617439"/>
                <a:ext cx="1824242" cy="1566089"/>
              </a:xfrm>
              <a:prstGeom prst="rect">
                <a:avLst/>
              </a:prstGeom>
            </p:spPr>
          </p:pic>
          <p:pic>
            <p:nvPicPr>
              <p:cNvPr id="38" name="Picture 37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C7736956-E95B-491B-B39F-B2B829B07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1726" y="3096124"/>
                <a:ext cx="760730" cy="65104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8349403-2396-4555-BB85-2FF50C764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8002" y="3256915"/>
                <a:ext cx="440003" cy="344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007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100090" y="115221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2196F3">
                <a:alpha val="75000"/>
              </a:srgbClr>
            </a:solidFill>
            <a:ln w="5715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  <a:cs typeface="Cavolini" panose="03000502040302020204" pitchFamily="66" charset="0"/>
                </a:rPr>
                <a:t>We are learning about Stars</a:t>
              </a:r>
              <a:endParaRPr lang="en-AU" sz="2400" dirty="0">
                <a:solidFill>
                  <a:schemeClr val="tx1"/>
                </a:solidFill>
                <a:latin typeface="Century Schoolbook" panose="02040604050505020304" pitchFamily="18" charset="0"/>
                <a:cs typeface="Cavolini" panose="0300050204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600744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Stars – Red Giant</a:t>
            </a:r>
            <a:endParaRPr lang="en-AU" dirty="0"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016" y="1303565"/>
            <a:ext cx="6346090" cy="4953691"/>
          </a:xfrm>
          <a:solidFill>
            <a:schemeClr val="bg1">
              <a:alpha val="7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As the main sequence star expands to form the red giant, it cools. This cooling is what causes the star to look more red.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Red Giant is larger than the main sequence star, making it brighter.</a:t>
            </a:r>
          </a:p>
          <a:p>
            <a:endParaRPr lang="en-US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Carbon and Oxygen can be made by fusion in the Red Giant stage.</a:t>
            </a:r>
          </a:p>
          <a:p>
            <a:r>
              <a:rPr lang="en-US" dirty="0">
                <a:latin typeface="Century Schoolbook" panose="02040604050505020304" pitchFamily="18" charset="0"/>
                <a:cs typeface="Cavolini" panose="03000502040302020204" pitchFamily="66" charset="0"/>
              </a:rPr>
              <a:t>The Sun in our solar system will become a red giant in approx. 5 million years.</a:t>
            </a:r>
            <a:endParaRPr lang="en-AU" dirty="0">
              <a:latin typeface="Century Schoolbook" panose="02040604050505020304" pitchFamily="18" charset="0"/>
              <a:cs typeface="Cavolini" panose="0300050204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EC7E6-998A-4C04-9699-270DD24AC278}"/>
              </a:ext>
            </a:extLst>
          </p:cNvPr>
          <p:cNvSpPr/>
          <p:nvPr/>
        </p:nvSpPr>
        <p:spPr>
          <a:xfrm>
            <a:off x="148016" y="1303565"/>
            <a:ext cx="6346090" cy="24753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Some exoplanets orbiting red giant stars may just be a mirage | New  Scientist">
            <a:extLst>
              <a:ext uri="{FF2B5EF4-FFF2-40B4-BE49-F238E27FC236}">
                <a16:creationId xmlns:a16="http://schemas.microsoft.com/office/drawing/2014/main" id="{42FC1471-5DB7-4155-A956-2ACD95BCA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8" r="13796"/>
          <a:stretch/>
        </p:blipFill>
        <p:spPr bwMode="auto">
          <a:xfrm>
            <a:off x="8008919" y="722639"/>
            <a:ext cx="3528104" cy="33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71042A9-4552-4FC0-8B27-3F924CC5A808}"/>
              </a:ext>
            </a:extLst>
          </p:cNvPr>
          <p:cNvGrpSpPr/>
          <p:nvPr/>
        </p:nvGrpSpPr>
        <p:grpSpPr>
          <a:xfrm>
            <a:off x="7740993" y="3650295"/>
            <a:ext cx="4302991" cy="3092484"/>
            <a:chOff x="6741118" y="1882216"/>
            <a:chExt cx="7240129" cy="5275036"/>
          </a:xfrm>
        </p:grpSpPr>
        <p:pic>
          <p:nvPicPr>
            <p:cNvPr id="23" name="Picture 22" descr="A picture containing balloon, aircraft&#10;&#10;Description automatically generated">
              <a:extLst>
                <a:ext uri="{FF2B5EF4-FFF2-40B4-BE49-F238E27FC236}">
                  <a16:creationId xmlns:a16="http://schemas.microsoft.com/office/drawing/2014/main" id="{D72C2C7E-C15D-447C-8E84-E43C057A0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211" y="1882216"/>
              <a:ext cx="5275036" cy="5275036"/>
            </a:xfrm>
            <a:prstGeom prst="rect">
              <a:avLst/>
            </a:prstGeom>
          </p:spPr>
        </p:pic>
        <p:pic>
          <p:nvPicPr>
            <p:cNvPr id="24" name="Picture 23" descr="Logo&#10;&#10;Description automatically generated">
              <a:extLst>
                <a:ext uri="{FF2B5EF4-FFF2-40B4-BE49-F238E27FC236}">
                  <a16:creationId xmlns:a16="http://schemas.microsoft.com/office/drawing/2014/main" id="{B64A8E23-11B6-4D7F-84E2-A6D774245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146" y="5594832"/>
              <a:ext cx="208722" cy="208722"/>
            </a:xfrm>
            <a:prstGeom prst="rect">
              <a:avLst/>
            </a:prstGeom>
          </p:spPr>
        </p:pic>
        <p:sp>
          <p:nvSpPr>
            <p:cNvPr id="25" name="Google Shape;91;p8">
              <a:extLst>
                <a:ext uri="{FF2B5EF4-FFF2-40B4-BE49-F238E27FC236}">
                  <a16:creationId xmlns:a16="http://schemas.microsoft.com/office/drawing/2014/main" id="{83E4F1B4-196A-4427-AFF1-F59F90B2E372}"/>
                </a:ext>
              </a:extLst>
            </p:cNvPr>
            <p:cNvSpPr txBox="1"/>
            <p:nvPr/>
          </p:nvSpPr>
          <p:spPr>
            <a:xfrm>
              <a:off x="11975865" y="5917998"/>
              <a:ext cx="1413933" cy="36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 giant</a:t>
              </a:r>
              <a:endParaRPr dirty="0"/>
            </a:p>
          </p:txBody>
        </p:sp>
        <p:sp>
          <p:nvSpPr>
            <p:cNvPr id="26" name="Google Shape;92;p8">
              <a:extLst>
                <a:ext uri="{FF2B5EF4-FFF2-40B4-BE49-F238E27FC236}">
                  <a16:creationId xmlns:a16="http://schemas.microsoft.com/office/drawing/2014/main" id="{8DC39101-BDCD-4178-8FB7-26EF615BD967}"/>
                </a:ext>
              </a:extLst>
            </p:cNvPr>
            <p:cNvSpPr txBox="1"/>
            <p:nvPr/>
          </p:nvSpPr>
          <p:spPr>
            <a:xfrm>
              <a:off x="6741118" y="6049388"/>
              <a:ext cx="2985069" cy="1102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main sequence star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4085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259A6E-0FE9-4D09-9BA2-3611578BD0C0}"/>
</file>

<file path=customXml/itemProps2.xml><?xml version="1.0" encoding="utf-8"?>
<ds:datastoreItem xmlns:ds="http://schemas.openxmlformats.org/officeDocument/2006/customXml" ds:itemID="{E3BEEABC-48EE-4E2C-B962-C22705EB9C6B}">
  <ds:schemaRefs>
    <ds:schemaRef ds:uri="f6d0ecc1-050a-41ad-9c42-3f7d055b4c47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79427b03-4731-4d66-9ff6-8b9dc7afa5d0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4F0C90A-A79A-4D4D-B7E5-E938598259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8530</TotalTime>
  <Words>1277</Words>
  <Application>Microsoft Office PowerPoint</Application>
  <PresentationFormat>Widescreen</PresentationFormat>
  <Paragraphs>193</Paragraphs>
  <Slides>23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Amasis MT Pro Black</vt:lpstr>
      <vt:lpstr>Arial</vt:lpstr>
      <vt:lpstr>Book Antiqua</vt:lpstr>
      <vt:lpstr>Bookman Old Style</vt:lpstr>
      <vt:lpstr>Calibri</vt:lpstr>
      <vt:lpstr>Calibri Light</vt:lpstr>
      <vt:lpstr>Cavolini</vt:lpstr>
      <vt:lpstr>Century Gothic</vt:lpstr>
      <vt:lpstr>Century Schoolbook</vt:lpstr>
      <vt:lpstr>Open Sans</vt:lpstr>
      <vt:lpstr>Wingdings</vt:lpstr>
      <vt:lpstr>Office Theme</vt:lpstr>
      <vt:lpstr>PowerPoint Presentation</vt:lpstr>
      <vt:lpstr>Stars</vt:lpstr>
      <vt:lpstr>Stars - Nebula</vt:lpstr>
      <vt:lpstr>Stars - Protostar</vt:lpstr>
      <vt:lpstr>Stars – Main Sequence Star 1</vt:lpstr>
      <vt:lpstr>Stars – Main Sequence Star 2</vt:lpstr>
      <vt:lpstr>Stars – Main Sequence Star 3</vt:lpstr>
      <vt:lpstr>Stars – The Size of the Sun</vt:lpstr>
      <vt:lpstr>Stars – Red Giant</vt:lpstr>
      <vt:lpstr>Stars – White Dwarf</vt:lpstr>
      <vt:lpstr>Stars – Black Dwarf</vt:lpstr>
      <vt:lpstr>Stars – More Massive than the Sun</vt:lpstr>
      <vt:lpstr>Stars – Red Supergiant</vt:lpstr>
      <vt:lpstr>Stars – Supernova 2</vt:lpstr>
      <vt:lpstr>Stars – Supernova</vt:lpstr>
      <vt:lpstr>Stars – Black Hole</vt:lpstr>
      <vt:lpstr>Life Cycle of a Star</vt:lpstr>
      <vt:lpstr>PowerPoint Presentation</vt:lpstr>
      <vt:lpstr>* BRAIN BREAK *</vt:lpstr>
      <vt:lpstr>Close your books and put them away</vt:lpstr>
      <vt:lpstr>GAME RULES</vt:lpstr>
      <vt:lpstr>Put your books away</vt:lpstr>
      <vt:lpstr>Quiz: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AGNEW Tiela [Southern River College]</dc:creator>
  <cp:lastModifiedBy>AGNEW-BUSH Tiela [Southern River College]</cp:lastModifiedBy>
  <cp:revision>11</cp:revision>
  <dcterms:created xsi:type="dcterms:W3CDTF">2022-04-22T06:41:29Z</dcterms:created>
  <dcterms:modified xsi:type="dcterms:W3CDTF">2023-10-08T05:06:52Z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0x010100FA44AD7484BA56469F208AE1AAB92548</vt:lpwstr>
  </property>
</Properties>
</file>